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5"/>
  </p:notesMasterIdLst>
  <p:handoutMasterIdLst>
    <p:handoutMasterId r:id="rId26"/>
  </p:handoutMasterIdLst>
  <p:sldIdLst>
    <p:sldId id="423" r:id="rId2"/>
    <p:sldId id="853" r:id="rId3"/>
    <p:sldId id="759" r:id="rId4"/>
    <p:sldId id="760" r:id="rId5"/>
    <p:sldId id="890" r:id="rId6"/>
    <p:sldId id="942" r:id="rId7"/>
    <p:sldId id="854" r:id="rId8"/>
    <p:sldId id="855" r:id="rId9"/>
    <p:sldId id="763" r:id="rId10"/>
    <p:sldId id="769" r:id="rId11"/>
    <p:sldId id="452" r:id="rId12"/>
    <p:sldId id="943" r:id="rId13"/>
    <p:sldId id="765" r:id="rId14"/>
    <p:sldId id="453" r:id="rId15"/>
    <p:sldId id="454" r:id="rId16"/>
    <p:sldId id="430" r:id="rId17"/>
    <p:sldId id="456" r:id="rId18"/>
    <p:sldId id="458" r:id="rId19"/>
    <p:sldId id="459" r:id="rId20"/>
    <p:sldId id="460" r:id="rId21"/>
    <p:sldId id="767" r:id="rId22"/>
    <p:sldId id="893" r:id="rId23"/>
    <p:sldId id="944" r:id="rId24"/>
  </p:sldIdLst>
  <p:sldSz cx="9144000" cy="6858000" type="screen4x3"/>
  <p:notesSz cx="6797675" cy="9929813"/>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00000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916" autoAdjust="0"/>
    <p:restoredTop sz="95783" autoAdjust="0"/>
  </p:normalViewPr>
  <p:slideViewPr>
    <p:cSldViewPr>
      <p:cViewPr varScale="1">
        <p:scale>
          <a:sx n="91" d="100"/>
          <a:sy n="91" d="100"/>
        </p:scale>
        <p:origin x="581" y="67"/>
      </p:cViewPr>
      <p:guideLst>
        <p:guide orient="horz" pos="2160"/>
        <p:guide pos="2544"/>
      </p:guideLst>
    </p:cSldViewPr>
  </p:slideViewPr>
  <p:outlineViewPr>
    <p:cViewPr>
      <p:scale>
        <a:sx n="25" d="100"/>
        <a:sy n="25"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9DF456-B5A6-4B92-9860-E32FA4C0C9E3}" type="doc">
      <dgm:prSet loTypeId="urn:microsoft.com/office/officeart/2005/8/layout/orgChart1" loCatId="hierarchy" qsTypeId="urn:microsoft.com/office/officeart/2005/8/quickstyle/simple1" qsCatId="simple" csTypeId="urn:microsoft.com/office/officeart/2005/8/colors/accent1_2" csCatId="accent1" phldr="1"/>
      <dgm:spPr/>
    </dgm:pt>
    <dgm:pt modelId="{79FAB55B-7C87-4B64-B473-15219E81B94B}">
      <dgm:prSet custT="1"/>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000000"/>
              </a:solidFill>
              <a:effectLst/>
              <a:latin typeface="Arial" charset="0"/>
            </a:rPr>
            <a:t>Wissenschaften</a:t>
          </a:r>
          <a:endParaRPr kumimoji="0" lang="de-DE" sz="2000" b="0" i="0" u="none" strike="noStrike" cap="none" normalizeH="0" baseline="0" dirty="0" smtClean="0">
            <a:ln>
              <a:noFill/>
            </a:ln>
            <a:solidFill>
              <a:schemeClr val="tx1"/>
            </a:solidFill>
            <a:effectLst>
              <a:outerShdw blurRad="38100" dist="38100" dir="2700000" algn="tl">
                <a:srgbClr val="C0C0C0"/>
              </a:outerShdw>
            </a:effectLst>
            <a:latin typeface="Tahoma" charset="0"/>
          </a:endParaRPr>
        </a:p>
      </dgm:t>
    </dgm:pt>
    <dgm:pt modelId="{2CDF0C20-CC0F-43B3-886D-C0D55A7A6607}" type="parTrans" cxnId="{A1E1E186-421C-4428-A778-F0A36D934200}">
      <dgm:prSet/>
      <dgm:spPr/>
      <dgm:t>
        <a:bodyPr/>
        <a:lstStyle/>
        <a:p>
          <a:endParaRPr lang="de-DE"/>
        </a:p>
      </dgm:t>
    </dgm:pt>
    <dgm:pt modelId="{15D05001-15B8-440E-BE5B-1E230AF4036D}" type="sibTrans" cxnId="{A1E1E186-421C-4428-A778-F0A36D934200}">
      <dgm:prSet/>
      <dgm:spPr/>
      <dgm:t>
        <a:bodyPr/>
        <a:lstStyle/>
        <a:p>
          <a:endParaRPr lang="de-DE"/>
        </a:p>
      </dgm:t>
    </dgm:pt>
    <dgm:pt modelId="{9CD6B7BA-9126-4843-B628-30DC806B85F1}">
      <dgm:prSet custT="1"/>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smtClean="0">
              <a:ln>
                <a:noFill/>
              </a:ln>
              <a:solidFill>
                <a:srgbClr val="000000"/>
              </a:solidFill>
              <a:effectLst/>
              <a:latin typeface="Arial" charset="0"/>
            </a:rPr>
            <a:t>Metaphysische  Wissenschaften</a:t>
          </a:r>
        </a:p>
      </dgm:t>
    </dgm:pt>
    <dgm:pt modelId="{463A8BF2-781A-4395-8DC9-1183D162C6D2}" type="parTrans" cxnId="{98F0AB62-EC68-4726-B9C5-386790E19498}">
      <dgm:prSet/>
      <dgm:spPr/>
      <dgm:t>
        <a:bodyPr/>
        <a:lstStyle/>
        <a:p>
          <a:endParaRPr lang="de-DE"/>
        </a:p>
      </dgm:t>
    </dgm:pt>
    <dgm:pt modelId="{940B4130-CBB6-4BB2-A286-2C066786A7C0}" type="sibTrans" cxnId="{98F0AB62-EC68-4726-B9C5-386790E19498}">
      <dgm:prSet/>
      <dgm:spPr/>
      <dgm:t>
        <a:bodyPr/>
        <a:lstStyle/>
        <a:p>
          <a:endParaRPr lang="de-DE"/>
        </a:p>
      </dgm:t>
    </dgm:pt>
    <dgm:pt modelId="{90A38E0E-8C65-46D8-B3C9-0D4296585F12}">
      <dgm:prSet custT="1"/>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0" i="0" u="none" strike="noStrike" cap="none" normalizeH="0" baseline="0" dirty="0" smtClean="0">
              <a:ln>
                <a:noFill/>
              </a:ln>
              <a:solidFill>
                <a:srgbClr val="000000"/>
              </a:solidFill>
              <a:effectLst/>
              <a:latin typeface="Arial" charset="0"/>
            </a:rPr>
            <a:t>Nicht-metaphysische Wissenschaften</a:t>
          </a:r>
          <a:endParaRPr kumimoji="0" lang="de-DE" sz="1800" b="0" i="0" u="none" strike="noStrike" cap="none" normalizeH="0" baseline="0" dirty="0" smtClean="0">
            <a:ln>
              <a:noFill/>
            </a:ln>
            <a:solidFill>
              <a:schemeClr val="tx1"/>
            </a:solidFill>
            <a:effectLst>
              <a:outerShdw blurRad="38100" dist="38100" dir="2700000" algn="tl">
                <a:srgbClr val="C0C0C0"/>
              </a:outerShdw>
            </a:effectLst>
            <a:latin typeface="Tahoma" charset="0"/>
          </a:endParaRPr>
        </a:p>
      </dgm:t>
    </dgm:pt>
    <dgm:pt modelId="{E6F73364-3BC4-43F7-9383-58B53EFB8FF9}" type="parTrans" cxnId="{7F52473B-6250-45C3-8C3A-5F2DE4D3647E}">
      <dgm:prSet/>
      <dgm:spPr/>
      <dgm:t>
        <a:bodyPr/>
        <a:lstStyle/>
        <a:p>
          <a:endParaRPr lang="de-DE"/>
        </a:p>
      </dgm:t>
    </dgm:pt>
    <dgm:pt modelId="{438BA32F-8918-43ED-9400-5C480CF11908}" type="sibTrans" cxnId="{7F52473B-6250-45C3-8C3A-5F2DE4D3647E}">
      <dgm:prSet/>
      <dgm:spPr/>
      <dgm:t>
        <a:bodyPr/>
        <a:lstStyle/>
        <a:p>
          <a:endParaRPr lang="de-DE"/>
        </a:p>
      </dgm:t>
    </dgm:pt>
    <dgm:pt modelId="{13482D39-E208-4A73-BF81-5AF74847DA77}">
      <dgm:prSet custT="1"/>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charset="0"/>
            </a:rPr>
            <a:t>Realwissenschaften</a:t>
          </a:r>
          <a:endParaRPr kumimoji="0" lang="de-DE" sz="1400" b="0" i="0" u="none" strike="noStrike" cap="none" normalizeH="0" baseline="0" dirty="0" smtClean="0">
            <a:ln>
              <a:noFill/>
            </a:ln>
            <a:solidFill>
              <a:schemeClr val="tx1"/>
            </a:solidFill>
            <a:effectLst>
              <a:outerShdw blurRad="38100" dist="38100" dir="2700000" algn="tl">
                <a:srgbClr val="C0C0C0"/>
              </a:outerShdw>
            </a:effectLst>
            <a:latin typeface="Tahoma" charset="0"/>
          </a:endParaRPr>
        </a:p>
      </dgm:t>
    </dgm:pt>
    <dgm:pt modelId="{9C612B63-158D-40E2-BE09-D6AAA68AD3D3}" type="parTrans" cxnId="{241383E6-F120-46A7-AD10-1E41E7379A8C}">
      <dgm:prSet/>
      <dgm:spPr/>
      <dgm:t>
        <a:bodyPr/>
        <a:lstStyle/>
        <a:p>
          <a:endParaRPr lang="de-DE"/>
        </a:p>
      </dgm:t>
    </dgm:pt>
    <dgm:pt modelId="{296E7FB2-BDBA-4FB0-BDA4-EDFB991DBFE1}" type="sibTrans" cxnId="{241383E6-F120-46A7-AD10-1E41E7379A8C}">
      <dgm:prSet/>
      <dgm:spPr/>
      <dgm:t>
        <a:bodyPr/>
        <a:lstStyle/>
        <a:p>
          <a:endParaRPr lang="de-DE"/>
        </a:p>
      </dgm:t>
    </dgm:pt>
    <dgm:pt modelId="{0C713439-AA68-4045-9E89-53A0E2498BB0}">
      <dgm:prSet custT="1"/>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Arial" charset="0"/>
            </a:rPr>
            <a:t>Naturwissenschaften</a:t>
          </a:r>
          <a:endParaRPr kumimoji="0" lang="de-DE" sz="1200" b="0" i="0" u="none" strike="noStrike" cap="none" normalizeH="0" baseline="0" dirty="0" smtClean="0">
            <a:ln>
              <a:noFill/>
            </a:ln>
            <a:solidFill>
              <a:schemeClr val="tx1"/>
            </a:solidFill>
            <a:effectLst>
              <a:outerShdw blurRad="38100" dist="38100" dir="2700000" algn="tl">
                <a:srgbClr val="C0C0C0"/>
              </a:outerShdw>
            </a:effectLst>
            <a:latin typeface="Tahoma" charset="0"/>
          </a:endParaRPr>
        </a:p>
      </dgm:t>
    </dgm:pt>
    <dgm:pt modelId="{C1D95357-F629-46BC-8DD6-1679E6DD0CE7}" type="parTrans" cxnId="{384EC9B6-F97E-4EEB-8999-DF99C72BE213}">
      <dgm:prSet/>
      <dgm:spPr/>
      <dgm:t>
        <a:bodyPr/>
        <a:lstStyle/>
        <a:p>
          <a:endParaRPr lang="de-DE"/>
        </a:p>
      </dgm:t>
    </dgm:pt>
    <dgm:pt modelId="{01A0CF0E-0678-490C-B274-CA8E5A667D68}" type="sibTrans" cxnId="{384EC9B6-F97E-4EEB-8999-DF99C72BE213}">
      <dgm:prSet/>
      <dgm:spPr/>
      <dgm:t>
        <a:bodyPr/>
        <a:lstStyle/>
        <a:p>
          <a:endParaRPr lang="de-DE"/>
        </a:p>
      </dgm:t>
    </dgm:pt>
    <dgm:pt modelId="{AD084D88-C97A-42B8-BFEC-83DEF2916B08}">
      <dgm:prSet/>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b="1" i="0" u="none" strike="noStrike" cap="none" normalizeH="0" baseline="0" dirty="0" smtClean="0">
              <a:ln>
                <a:noFill/>
              </a:ln>
              <a:solidFill>
                <a:srgbClr val="000000"/>
              </a:solidFill>
              <a:effectLst/>
              <a:latin typeface="Tahoma" charset="0"/>
            </a:rPr>
            <a:t>Medizin</a:t>
          </a:r>
        </a:p>
      </dgm:t>
    </dgm:pt>
    <dgm:pt modelId="{5980685D-4AB8-43AD-A75C-14696EDF0A62}" type="parTrans" cxnId="{93E53896-E190-4D42-8235-BDDDDD85C2CD}">
      <dgm:prSet/>
      <dgm:spPr/>
      <dgm:t>
        <a:bodyPr/>
        <a:lstStyle/>
        <a:p>
          <a:endParaRPr lang="de-DE"/>
        </a:p>
      </dgm:t>
    </dgm:pt>
    <dgm:pt modelId="{CE21C15B-D717-4F38-BD39-7140FCEFADCC}" type="sibTrans" cxnId="{93E53896-E190-4D42-8235-BDDDDD85C2CD}">
      <dgm:prSet/>
      <dgm:spPr/>
      <dgm:t>
        <a:bodyPr/>
        <a:lstStyle/>
        <a:p>
          <a:endParaRPr lang="de-DE"/>
        </a:p>
      </dgm:t>
    </dgm:pt>
    <dgm:pt modelId="{3C1E7995-5AA5-497A-8BFA-9801A4D8E69D}">
      <dgm:prSet/>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b="0" i="0" u="none" strike="noStrike" cap="none" normalizeH="0" baseline="0" smtClean="0">
              <a:ln>
                <a:noFill/>
              </a:ln>
              <a:solidFill>
                <a:schemeClr val="tx1"/>
              </a:solidFill>
              <a:effectLst>
                <a:outerShdw blurRad="38100" dist="38100" dir="2700000" algn="tl">
                  <a:srgbClr val="FFFFFF"/>
                </a:outerShdw>
              </a:effectLst>
              <a:latin typeface="Tahoma" charset="0"/>
            </a:rPr>
            <a:t>…</a:t>
          </a:r>
        </a:p>
      </dgm:t>
    </dgm:pt>
    <dgm:pt modelId="{B7CF72B2-ABC5-4BA9-B45E-3A98337F746F}" type="parTrans" cxnId="{87EAB386-386C-4084-9D28-BC3C742E4C0F}">
      <dgm:prSet/>
      <dgm:spPr/>
      <dgm:t>
        <a:bodyPr/>
        <a:lstStyle/>
        <a:p>
          <a:endParaRPr lang="de-DE"/>
        </a:p>
      </dgm:t>
    </dgm:pt>
    <dgm:pt modelId="{824142B4-18A6-47C9-8B94-1904F0439A79}" type="sibTrans" cxnId="{87EAB386-386C-4084-9D28-BC3C742E4C0F}">
      <dgm:prSet/>
      <dgm:spPr/>
      <dgm:t>
        <a:bodyPr/>
        <a:lstStyle/>
        <a:p>
          <a:endParaRPr lang="de-DE"/>
        </a:p>
      </dgm:t>
    </dgm:pt>
    <dgm:pt modelId="{F4154E35-5C73-4442-94F6-6F7028707602}">
      <dgm:prSet custT="1"/>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Arial" charset="0"/>
            </a:rPr>
            <a:t>Kulturwissenschaften</a:t>
          </a:r>
          <a:endParaRPr kumimoji="0" lang="de-DE" sz="1200" b="0" i="0" u="none" strike="noStrike" cap="none" normalizeH="0" baseline="0" dirty="0" smtClean="0">
            <a:ln>
              <a:noFill/>
            </a:ln>
            <a:solidFill>
              <a:schemeClr val="tx1"/>
            </a:solidFill>
            <a:effectLst>
              <a:outerShdw blurRad="38100" dist="38100" dir="2700000" algn="tl">
                <a:srgbClr val="C0C0C0"/>
              </a:outerShdw>
            </a:effectLst>
            <a:latin typeface="Tahoma" charset="0"/>
          </a:endParaRPr>
        </a:p>
      </dgm:t>
    </dgm:pt>
    <dgm:pt modelId="{48D1C3A1-EBF0-4A2C-B41C-81EDB50AC821}" type="parTrans" cxnId="{77FFABD4-597E-4DE7-9E75-FEA4A58891C9}">
      <dgm:prSet/>
      <dgm:spPr/>
      <dgm:t>
        <a:bodyPr/>
        <a:lstStyle/>
        <a:p>
          <a:endParaRPr lang="de-DE"/>
        </a:p>
      </dgm:t>
    </dgm:pt>
    <dgm:pt modelId="{9784B7F8-71B3-4058-8E87-167997FF7E52}" type="sibTrans" cxnId="{77FFABD4-597E-4DE7-9E75-FEA4A58891C9}">
      <dgm:prSet/>
      <dgm:spPr/>
      <dgm:t>
        <a:bodyPr/>
        <a:lstStyle/>
        <a:p>
          <a:endParaRPr lang="de-DE"/>
        </a:p>
      </dgm:t>
    </dgm:pt>
    <dgm:pt modelId="{7AFB3751-25CF-499F-A7B2-34447BA86A45}">
      <dgm:prSet/>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b="1" i="0" u="none" strike="noStrike" cap="none" normalizeH="0" baseline="0" dirty="0" smtClean="0">
              <a:ln>
                <a:noFill/>
              </a:ln>
              <a:solidFill>
                <a:srgbClr val="000000"/>
              </a:solidFill>
              <a:effectLst/>
              <a:latin typeface="Tahoma" charset="0"/>
            </a:rPr>
            <a:t>Wirtschaftswissenschaft</a:t>
          </a:r>
        </a:p>
      </dgm:t>
    </dgm:pt>
    <dgm:pt modelId="{F6A479E0-576E-4F0F-B33D-DB321EF3B448}" type="parTrans" cxnId="{37FC526F-BFFA-418D-A496-36A827690646}">
      <dgm:prSet/>
      <dgm:spPr/>
      <dgm:t>
        <a:bodyPr/>
        <a:lstStyle/>
        <a:p>
          <a:endParaRPr lang="de-DE"/>
        </a:p>
      </dgm:t>
    </dgm:pt>
    <dgm:pt modelId="{4E7844B8-5D24-4CF9-8773-EAF66A19920D}" type="sibTrans" cxnId="{37FC526F-BFFA-418D-A496-36A827690646}">
      <dgm:prSet/>
      <dgm:spPr/>
      <dgm:t>
        <a:bodyPr/>
        <a:lstStyle/>
        <a:p>
          <a:endParaRPr lang="de-DE"/>
        </a:p>
      </dgm:t>
    </dgm:pt>
    <dgm:pt modelId="{C38AB8EA-C33C-47A9-A959-B08A30A6033D}">
      <dgm:prSet/>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b="0" i="0" u="none" strike="noStrike" cap="none" normalizeH="0" baseline="0" smtClean="0">
              <a:ln>
                <a:noFill/>
              </a:ln>
              <a:solidFill>
                <a:schemeClr val="tx1"/>
              </a:solidFill>
              <a:effectLst>
                <a:outerShdw blurRad="38100" dist="38100" dir="2700000" algn="tl">
                  <a:srgbClr val="FFFFFF"/>
                </a:outerShdw>
              </a:effectLst>
              <a:latin typeface="Tahoma" charset="0"/>
            </a:rPr>
            <a:t>…</a:t>
          </a:r>
        </a:p>
      </dgm:t>
    </dgm:pt>
    <dgm:pt modelId="{5A31C396-AF77-4896-8585-FF66B8ACC946}" type="parTrans" cxnId="{5C4C9D10-6029-4313-BF49-DC2E31664090}">
      <dgm:prSet/>
      <dgm:spPr/>
      <dgm:t>
        <a:bodyPr/>
        <a:lstStyle/>
        <a:p>
          <a:endParaRPr lang="de-DE"/>
        </a:p>
      </dgm:t>
    </dgm:pt>
    <dgm:pt modelId="{996A6966-45D5-4CA5-AF69-9AAF4DBEDA55}" type="sibTrans" cxnId="{5C4C9D10-6029-4313-BF49-DC2E31664090}">
      <dgm:prSet/>
      <dgm:spPr/>
      <dgm:t>
        <a:bodyPr/>
        <a:lstStyle/>
        <a:p>
          <a:endParaRPr lang="de-DE"/>
        </a:p>
      </dgm:t>
    </dgm:pt>
    <dgm:pt modelId="{039F143C-F779-4D42-A053-8E2C93D4AB1F}">
      <dgm:prSet custT="1"/>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Arial" charset="0"/>
            </a:rPr>
            <a:t>Formalwissenschaften</a:t>
          </a:r>
          <a:endParaRPr kumimoji="0" lang="de-DE" sz="1400" b="0" i="0" u="none" strike="noStrike" cap="none" normalizeH="0" baseline="0" dirty="0" smtClean="0">
            <a:ln>
              <a:noFill/>
            </a:ln>
            <a:solidFill>
              <a:schemeClr val="tx1"/>
            </a:solidFill>
            <a:effectLst>
              <a:outerShdw blurRad="38100" dist="38100" dir="2700000" algn="tl">
                <a:srgbClr val="C0C0C0"/>
              </a:outerShdw>
            </a:effectLst>
            <a:latin typeface="Tahoma" charset="0"/>
          </a:endParaRPr>
        </a:p>
      </dgm:t>
    </dgm:pt>
    <dgm:pt modelId="{CF3CB1C9-20B3-4B75-A7AF-BE4ABDA7CE49}" type="parTrans" cxnId="{7A40FBF0-54EE-4AA6-BD56-F96969B96FE2}">
      <dgm:prSet/>
      <dgm:spPr/>
      <dgm:t>
        <a:bodyPr/>
        <a:lstStyle/>
        <a:p>
          <a:endParaRPr lang="de-DE"/>
        </a:p>
      </dgm:t>
    </dgm:pt>
    <dgm:pt modelId="{5D3D37CA-D3C3-4D3E-A804-9CC39EB3C977}" type="sibTrans" cxnId="{7A40FBF0-54EE-4AA6-BD56-F96969B96FE2}">
      <dgm:prSet/>
      <dgm:spPr/>
      <dgm:t>
        <a:bodyPr/>
        <a:lstStyle/>
        <a:p>
          <a:endParaRPr lang="de-DE"/>
        </a:p>
      </dgm:t>
    </dgm:pt>
    <dgm:pt modelId="{503B7C5F-0375-4EFD-A94A-EBF207D7E67B}">
      <dgm:prSet/>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b="1" i="0" u="none" strike="noStrike" cap="none" normalizeH="0" baseline="0" dirty="0" smtClean="0">
              <a:ln>
                <a:noFill/>
              </a:ln>
              <a:solidFill>
                <a:srgbClr val="000000"/>
              </a:solidFill>
              <a:effectLst/>
              <a:latin typeface="Tahoma" charset="0"/>
            </a:rPr>
            <a:t>Mathematik</a:t>
          </a:r>
        </a:p>
      </dgm:t>
    </dgm:pt>
    <dgm:pt modelId="{EC31CABD-EAF8-4470-A7F1-E4E68D8C78F9}" type="parTrans" cxnId="{9054CB4B-6953-4462-9AA7-8545BEE29AFB}">
      <dgm:prSet/>
      <dgm:spPr/>
      <dgm:t>
        <a:bodyPr/>
        <a:lstStyle/>
        <a:p>
          <a:endParaRPr lang="de-DE"/>
        </a:p>
      </dgm:t>
    </dgm:pt>
    <dgm:pt modelId="{A9E38CBA-2852-489B-988D-358E1C7F8EA0}" type="sibTrans" cxnId="{9054CB4B-6953-4462-9AA7-8545BEE29AFB}">
      <dgm:prSet/>
      <dgm:spPr/>
      <dgm:t>
        <a:bodyPr/>
        <a:lstStyle/>
        <a:p>
          <a:endParaRPr lang="de-DE"/>
        </a:p>
      </dgm:t>
    </dgm:pt>
    <dgm:pt modelId="{3E31EC33-5C0C-414E-8A9B-7CBF9317353D}">
      <dgm:prSet/>
      <dgm:spPr>
        <a:noFill/>
        <a:ln>
          <a:solidFill>
            <a:schemeClr val="tx1"/>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b="0" i="0" u="none" strike="noStrike" cap="none" normalizeH="0" baseline="0" smtClean="0">
              <a:ln>
                <a:noFill/>
              </a:ln>
              <a:solidFill>
                <a:schemeClr val="tx1"/>
              </a:solidFill>
              <a:effectLst>
                <a:outerShdw blurRad="38100" dist="38100" dir="2700000" algn="tl">
                  <a:srgbClr val="FFFFFF"/>
                </a:outerShdw>
              </a:effectLst>
              <a:latin typeface="Tahoma" charset="0"/>
            </a:rPr>
            <a:t>…</a:t>
          </a:r>
        </a:p>
      </dgm:t>
    </dgm:pt>
    <dgm:pt modelId="{6B3EC099-3409-4674-BE9A-0E959040A68D}" type="parTrans" cxnId="{4C9E455F-2083-499F-86A0-5F9583067E0B}">
      <dgm:prSet/>
      <dgm:spPr/>
      <dgm:t>
        <a:bodyPr/>
        <a:lstStyle/>
        <a:p>
          <a:endParaRPr lang="de-DE"/>
        </a:p>
      </dgm:t>
    </dgm:pt>
    <dgm:pt modelId="{908CAE7E-91AE-4A83-AE3D-A722DC011C3C}" type="sibTrans" cxnId="{4C9E455F-2083-499F-86A0-5F9583067E0B}">
      <dgm:prSet/>
      <dgm:spPr/>
      <dgm:t>
        <a:bodyPr/>
        <a:lstStyle/>
        <a:p>
          <a:endParaRPr lang="de-DE"/>
        </a:p>
      </dgm:t>
    </dgm:pt>
    <dgm:pt modelId="{DE4FE329-B2D8-4141-B3CB-BD6FB73C732E}" type="pres">
      <dgm:prSet presAssocID="{819DF456-B5A6-4B92-9860-E32FA4C0C9E3}" presName="hierChild1" presStyleCnt="0">
        <dgm:presLayoutVars>
          <dgm:orgChart val="1"/>
          <dgm:chPref val="1"/>
          <dgm:dir/>
          <dgm:animOne val="branch"/>
          <dgm:animLvl val="lvl"/>
          <dgm:resizeHandles/>
        </dgm:presLayoutVars>
      </dgm:prSet>
      <dgm:spPr/>
    </dgm:pt>
    <dgm:pt modelId="{F6532A6C-A6CA-4505-8114-5A209BB55683}" type="pres">
      <dgm:prSet presAssocID="{79FAB55B-7C87-4B64-B473-15219E81B94B}" presName="hierRoot1" presStyleCnt="0">
        <dgm:presLayoutVars>
          <dgm:hierBranch/>
        </dgm:presLayoutVars>
      </dgm:prSet>
      <dgm:spPr/>
    </dgm:pt>
    <dgm:pt modelId="{1BCCB10B-66E8-4E37-92D9-C2DB09F6C824}" type="pres">
      <dgm:prSet presAssocID="{79FAB55B-7C87-4B64-B473-15219E81B94B}" presName="rootComposite1" presStyleCnt="0"/>
      <dgm:spPr/>
    </dgm:pt>
    <dgm:pt modelId="{0C295F39-918D-435F-AE67-BB4B6300296E}" type="pres">
      <dgm:prSet presAssocID="{79FAB55B-7C87-4B64-B473-15219E81B94B}" presName="rootText1" presStyleLbl="node0" presStyleIdx="0" presStyleCnt="1" custScaleX="263548">
        <dgm:presLayoutVars>
          <dgm:chPref val="3"/>
        </dgm:presLayoutVars>
      </dgm:prSet>
      <dgm:spPr/>
      <dgm:t>
        <a:bodyPr/>
        <a:lstStyle/>
        <a:p>
          <a:endParaRPr lang="de-DE"/>
        </a:p>
      </dgm:t>
    </dgm:pt>
    <dgm:pt modelId="{9331823E-47D0-4FA6-846A-028A3BF9C33B}" type="pres">
      <dgm:prSet presAssocID="{79FAB55B-7C87-4B64-B473-15219E81B94B}" presName="rootConnector1" presStyleLbl="node1" presStyleIdx="0" presStyleCnt="0"/>
      <dgm:spPr/>
      <dgm:t>
        <a:bodyPr/>
        <a:lstStyle/>
        <a:p>
          <a:endParaRPr lang="de-DE"/>
        </a:p>
      </dgm:t>
    </dgm:pt>
    <dgm:pt modelId="{CFB9EB0B-F750-4CCE-9310-1D66E35979CE}" type="pres">
      <dgm:prSet presAssocID="{79FAB55B-7C87-4B64-B473-15219E81B94B}" presName="hierChild2" presStyleCnt="0"/>
      <dgm:spPr/>
    </dgm:pt>
    <dgm:pt modelId="{44138880-D621-42DE-AA88-1402719055ED}" type="pres">
      <dgm:prSet presAssocID="{463A8BF2-781A-4395-8DC9-1183D162C6D2}" presName="Name35" presStyleLbl="parChTrans1D2" presStyleIdx="0" presStyleCnt="2"/>
      <dgm:spPr/>
      <dgm:t>
        <a:bodyPr/>
        <a:lstStyle/>
        <a:p>
          <a:endParaRPr lang="en-US"/>
        </a:p>
      </dgm:t>
    </dgm:pt>
    <dgm:pt modelId="{2AF78BA7-D8C9-4EEC-9586-056D332053A4}" type="pres">
      <dgm:prSet presAssocID="{9CD6B7BA-9126-4843-B628-30DC806B85F1}" presName="hierRoot2" presStyleCnt="0">
        <dgm:presLayoutVars>
          <dgm:hierBranch/>
        </dgm:presLayoutVars>
      </dgm:prSet>
      <dgm:spPr/>
    </dgm:pt>
    <dgm:pt modelId="{DBD31DC7-D9DD-486C-9776-6CA043816244}" type="pres">
      <dgm:prSet presAssocID="{9CD6B7BA-9126-4843-B628-30DC806B85F1}" presName="rootComposite" presStyleCnt="0"/>
      <dgm:spPr/>
    </dgm:pt>
    <dgm:pt modelId="{B07B4DD5-C3DE-4003-924B-C2A4525B2F95}" type="pres">
      <dgm:prSet presAssocID="{9CD6B7BA-9126-4843-B628-30DC806B85F1}" presName="rootText" presStyleLbl="node2" presStyleIdx="0" presStyleCnt="2" custScaleX="346839">
        <dgm:presLayoutVars>
          <dgm:chPref val="3"/>
        </dgm:presLayoutVars>
      </dgm:prSet>
      <dgm:spPr/>
      <dgm:t>
        <a:bodyPr/>
        <a:lstStyle/>
        <a:p>
          <a:endParaRPr lang="de-DE"/>
        </a:p>
      </dgm:t>
    </dgm:pt>
    <dgm:pt modelId="{EFF62152-0C33-4A7F-BAED-5BC31D421829}" type="pres">
      <dgm:prSet presAssocID="{9CD6B7BA-9126-4843-B628-30DC806B85F1}" presName="rootConnector" presStyleLbl="node2" presStyleIdx="0" presStyleCnt="2"/>
      <dgm:spPr/>
      <dgm:t>
        <a:bodyPr/>
        <a:lstStyle/>
        <a:p>
          <a:endParaRPr lang="de-DE"/>
        </a:p>
      </dgm:t>
    </dgm:pt>
    <dgm:pt modelId="{419642D5-D0DB-4BD4-8F98-851937FF9EAD}" type="pres">
      <dgm:prSet presAssocID="{9CD6B7BA-9126-4843-B628-30DC806B85F1}" presName="hierChild4" presStyleCnt="0"/>
      <dgm:spPr/>
    </dgm:pt>
    <dgm:pt modelId="{8A06C513-7FE8-49CB-BE73-8A97EA20A896}" type="pres">
      <dgm:prSet presAssocID="{9CD6B7BA-9126-4843-B628-30DC806B85F1}" presName="hierChild5" presStyleCnt="0"/>
      <dgm:spPr/>
    </dgm:pt>
    <dgm:pt modelId="{9CDC3952-2610-4AA4-8347-247B6A3815BB}" type="pres">
      <dgm:prSet presAssocID="{E6F73364-3BC4-43F7-9383-58B53EFB8FF9}" presName="Name35" presStyleLbl="parChTrans1D2" presStyleIdx="1" presStyleCnt="2"/>
      <dgm:spPr/>
      <dgm:t>
        <a:bodyPr/>
        <a:lstStyle/>
        <a:p>
          <a:endParaRPr lang="en-US"/>
        </a:p>
      </dgm:t>
    </dgm:pt>
    <dgm:pt modelId="{93AC519E-DA36-457D-B66E-390BD404C5AC}" type="pres">
      <dgm:prSet presAssocID="{90A38E0E-8C65-46D8-B3C9-0D4296585F12}" presName="hierRoot2" presStyleCnt="0">
        <dgm:presLayoutVars>
          <dgm:hierBranch/>
        </dgm:presLayoutVars>
      </dgm:prSet>
      <dgm:spPr/>
    </dgm:pt>
    <dgm:pt modelId="{FAFB5530-010E-4EDE-86A7-32B651C09EB7}" type="pres">
      <dgm:prSet presAssocID="{90A38E0E-8C65-46D8-B3C9-0D4296585F12}" presName="rootComposite" presStyleCnt="0"/>
      <dgm:spPr/>
    </dgm:pt>
    <dgm:pt modelId="{783DEF33-B19C-4A51-8ADC-F48C04A6E139}" type="pres">
      <dgm:prSet presAssocID="{90A38E0E-8C65-46D8-B3C9-0D4296585F12}" presName="rootText" presStyleLbl="node2" presStyleIdx="1" presStyleCnt="2" custScaleX="486620">
        <dgm:presLayoutVars>
          <dgm:chPref val="3"/>
        </dgm:presLayoutVars>
      </dgm:prSet>
      <dgm:spPr/>
      <dgm:t>
        <a:bodyPr/>
        <a:lstStyle/>
        <a:p>
          <a:endParaRPr lang="de-DE"/>
        </a:p>
      </dgm:t>
    </dgm:pt>
    <dgm:pt modelId="{2B7EBD5D-ACC4-4CFE-9C20-5B5261272E68}" type="pres">
      <dgm:prSet presAssocID="{90A38E0E-8C65-46D8-B3C9-0D4296585F12}" presName="rootConnector" presStyleLbl="node2" presStyleIdx="1" presStyleCnt="2"/>
      <dgm:spPr/>
      <dgm:t>
        <a:bodyPr/>
        <a:lstStyle/>
        <a:p>
          <a:endParaRPr lang="de-DE"/>
        </a:p>
      </dgm:t>
    </dgm:pt>
    <dgm:pt modelId="{10B52779-1370-4C23-91B5-318D2E8DD2B2}" type="pres">
      <dgm:prSet presAssocID="{90A38E0E-8C65-46D8-B3C9-0D4296585F12}" presName="hierChild4" presStyleCnt="0"/>
      <dgm:spPr/>
    </dgm:pt>
    <dgm:pt modelId="{CAC9CBD4-5F34-44EA-9D7C-81210C68ADC8}" type="pres">
      <dgm:prSet presAssocID="{9C612B63-158D-40E2-BE09-D6AAA68AD3D3}" presName="Name35" presStyleLbl="parChTrans1D3" presStyleIdx="0" presStyleCnt="2"/>
      <dgm:spPr/>
      <dgm:t>
        <a:bodyPr/>
        <a:lstStyle/>
        <a:p>
          <a:endParaRPr lang="en-US"/>
        </a:p>
      </dgm:t>
    </dgm:pt>
    <dgm:pt modelId="{EA320E83-0D2E-48F5-99C8-C5D1E8D350F6}" type="pres">
      <dgm:prSet presAssocID="{13482D39-E208-4A73-BF81-5AF74847DA77}" presName="hierRoot2" presStyleCnt="0">
        <dgm:presLayoutVars>
          <dgm:hierBranch/>
        </dgm:presLayoutVars>
      </dgm:prSet>
      <dgm:spPr/>
    </dgm:pt>
    <dgm:pt modelId="{43C8E781-AA16-4BDA-94C6-CD9BD1AFDC0B}" type="pres">
      <dgm:prSet presAssocID="{13482D39-E208-4A73-BF81-5AF74847DA77}" presName="rootComposite" presStyleCnt="0"/>
      <dgm:spPr/>
    </dgm:pt>
    <dgm:pt modelId="{39198563-4A18-4A9F-9458-244A0B14D1D9}" type="pres">
      <dgm:prSet presAssocID="{13482D39-E208-4A73-BF81-5AF74847DA77}" presName="rootText" presStyleLbl="node3" presStyleIdx="0" presStyleCnt="2" custScaleX="266091">
        <dgm:presLayoutVars>
          <dgm:chPref val="3"/>
        </dgm:presLayoutVars>
      </dgm:prSet>
      <dgm:spPr/>
      <dgm:t>
        <a:bodyPr/>
        <a:lstStyle/>
        <a:p>
          <a:endParaRPr lang="de-DE"/>
        </a:p>
      </dgm:t>
    </dgm:pt>
    <dgm:pt modelId="{158DEDF5-79EA-4492-B7A7-855357E3564B}" type="pres">
      <dgm:prSet presAssocID="{13482D39-E208-4A73-BF81-5AF74847DA77}" presName="rootConnector" presStyleLbl="node3" presStyleIdx="0" presStyleCnt="2"/>
      <dgm:spPr/>
      <dgm:t>
        <a:bodyPr/>
        <a:lstStyle/>
        <a:p>
          <a:endParaRPr lang="de-DE"/>
        </a:p>
      </dgm:t>
    </dgm:pt>
    <dgm:pt modelId="{696DC7D6-BF3F-4892-96E5-F6C70F360CB0}" type="pres">
      <dgm:prSet presAssocID="{13482D39-E208-4A73-BF81-5AF74847DA77}" presName="hierChild4" presStyleCnt="0"/>
      <dgm:spPr/>
    </dgm:pt>
    <dgm:pt modelId="{24FD8FAD-8F07-4D8B-A6BC-3BD08BAC734A}" type="pres">
      <dgm:prSet presAssocID="{C1D95357-F629-46BC-8DD6-1679E6DD0CE7}" presName="Name35" presStyleLbl="parChTrans1D4" presStyleIdx="0" presStyleCnt="8"/>
      <dgm:spPr/>
      <dgm:t>
        <a:bodyPr/>
        <a:lstStyle/>
        <a:p>
          <a:endParaRPr lang="en-US"/>
        </a:p>
      </dgm:t>
    </dgm:pt>
    <dgm:pt modelId="{C2842A14-138E-41AD-936E-9A8020B76AEC}" type="pres">
      <dgm:prSet presAssocID="{0C713439-AA68-4045-9E89-53A0E2498BB0}" presName="hierRoot2" presStyleCnt="0">
        <dgm:presLayoutVars>
          <dgm:hierBranch val="r"/>
        </dgm:presLayoutVars>
      </dgm:prSet>
      <dgm:spPr/>
    </dgm:pt>
    <dgm:pt modelId="{13EE0A40-E60B-49E0-A242-AD45F36E03B3}" type="pres">
      <dgm:prSet presAssocID="{0C713439-AA68-4045-9E89-53A0E2498BB0}" presName="rootComposite" presStyleCnt="0"/>
      <dgm:spPr/>
    </dgm:pt>
    <dgm:pt modelId="{278089FC-0985-4A24-A182-5040DED395E5}" type="pres">
      <dgm:prSet presAssocID="{0C713439-AA68-4045-9E89-53A0E2498BB0}" presName="rootText" presStyleLbl="node4" presStyleIdx="0" presStyleCnt="8" custScaleX="206638">
        <dgm:presLayoutVars>
          <dgm:chPref val="3"/>
        </dgm:presLayoutVars>
      </dgm:prSet>
      <dgm:spPr/>
      <dgm:t>
        <a:bodyPr/>
        <a:lstStyle/>
        <a:p>
          <a:endParaRPr lang="de-DE"/>
        </a:p>
      </dgm:t>
    </dgm:pt>
    <dgm:pt modelId="{D56F3CFE-E6DB-4078-A58A-7CFCF3CE4AC5}" type="pres">
      <dgm:prSet presAssocID="{0C713439-AA68-4045-9E89-53A0E2498BB0}" presName="rootConnector" presStyleLbl="node4" presStyleIdx="0" presStyleCnt="8"/>
      <dgm:spPr/>
      <dgm:t>
        <a:bodyPr/>
        <a:lstStyle/>
        <a:p>
          <a:endParaRPr lang="de-DE"/>
        </a:p>
      </dgm:t>
    </dgm:pt>
    <dgm:pt modelId="{2C40B79D-2DA4-48D2-AB99-EE989D77D186}" type="pres">
      <dgm:prSet presAssocID="{0C713439-AA68-4045-9E89-53A0E2498BB0}" presName="hierChild4" presStyleCnt="0"/>
      <dgm:spPr/>
    </dgm:pt>
    <dgm:pt modelId="{52B11D59-06D1-4AD2-B24B-1541A15C31DE}" type="pres">
      <dgm:prSet presAssocID="{5980685D-4AB8-43AD-A75C-14696EDF0A62}" presName="Name50" presStyleLbl="parChTrans1D4" presStyleIdx="1" presStyleCnt="8"/>
      <dgm:spPr/>
      <dgm:t>
        <a:bodyPr/>
        <a:lstStyle/>
        <a:p>
          <a:endParaRPr lang="en-US"/>
        </a:p>
      </dgm:t>
    </dgm:pt>
    <dgm:pt modelId="{DA43D604-FBC4-4FF4-A1F1-7E002F1EBF55}" type="pres">
      <dgm:prSet presAssocID="{AD084D88-C97A-42B8-BFEC-83DEF2916B08}" presName="hierRoot2" presStyleCnt="0">
        <dgm:presLayoutVars>
          <dgm:hierBranch val="r"/>
        </dgm:presLayoutVars>
      </dgm:prSet>
      <dgm:spPr/>
    </dgm:pt>
    <dgm:pt modelId="{34A38162-00C0-4F31-8486-826852CD489A}" type="pres">
      <dgm:prSet presAssocID="{AD084D88-C97A-42B8-BFEC-83DEF2916B08}" presName="rootComposite" presStyleCnt="0"/>
      <dgm:spPr/>
    </dgm:pt>
    <dgm:pt modelId="{A7458D55-8276-4B70-BF5A-660F69D2E2C1}" type="pres">
      <dgm:prSet presAssocID="{AD084D88-C97A-42B8-BFEC-83DEF2916B08}" presName="rootText" presStyleLbl="node4" presStyleIdx="1" presStyleCnt="8">
        <dgm:presLayoutVars>
          <dgm:chPref val="3"/>
        </dgm:presLayoutVars>
      </dgm:prSet>
      <dgm:spPr/>
      <dgm:t>
        <a:bodyPr/>
        <a:lstStyle/>
        <a:p>
          <a:endParaRPr lang="de-DE"/>
        </a:p>
      </dgm:t>
    </dgm:pt>
    <dgm:pt modelId="{44B25F38-EDDB-426A-9FB2-843FB582DDE0}" type="pres">
      <dgm:prSet presAssocID="{AD084D88-C97A-42B8-BFEC-83DEF2916B08}" presName="rootConnector" presStyleLbl="node4" presStyleIdx="1" presStyleCnt="8"/>
      <dgm:spPr/>
      <dgm:t>
        <a:bodyPr/>
        <a:lstStyle/>
        <a:p>
          <a:endParaRPr lang="de-DE"/>
        </a:p>
      </dgm:t>
    </dgm:pt>
    <dgm:pt modelId="{B031E285-0ACA-4FA8-B35B-372EE4216CBE}" type="pres">
      <dgm:prSet presAssocID="{AD084D88-C97A-42B8-BFEC-83DEF2916B08}" presName="hierChild4" presStyleCnt="0"/>
      <dgm:spPr/>
    </dgm:pt>
    <dgm:pt modelId="{8BC2948B-24C5-4BF8-9021-30311BEA720F}" type="pres">
      <dgm:prSet presAssocID="{AD084D88-C97A-42B8-BFEC-83DEF2916B08}" presName="hierChild5" presStyleCnt="0"/>
      <dgm:spPr/>
    </dgm:pt>
    <dgm:pt modelId="{809D96C3-8983-4E43-BAAA-3A08D00572BE}" type="pres">
      <dgm:prSet presAssocID="{B7CF72B2-ABC5-4BA9-B45E-3A98337F746F}" presName="Name50" presStyleLbl="parChTrans1D4" presStyleIdx="2" presStyleCnt="8"/>
      <dgm:spPr/>
      <dgm:t>
        <a:bodyPr/>
        <a:lstStyle/>
        <a:p>
          <a:endParaRPr lang="en-US"/>
        </a:p>
      </dgm:t>
    </dgm:pt>
    <dgm:pt modelId="{106B4B1C-CA3F-4FEE-BB4C-C537CCCEA287}" type="pres">
      <dgm:prSet presAssocID="{3C1E7995-5AA5-497A-8BFA-9801A4D8E69D}" presName="hierRoot2" presStyleCnt="0">
        <dgm:presLayoutVars>
          <dgm:hierBranch val="r"/>
        </dgm:presLayoutVars>
      </dgm:prSet>
      <dgm:spPr/>
    </dgm:pt>
    <dgm:pt modelId="{B54B2153-6C8E-4F50-A4C2-1BD47B794AB4}" type="pres">
      <dgm:prSet presAssocID="{3C1E7995-5AA5-497A-8BFA-9801A4D8E69D}" presName="rootComposite" presStyleCnt="0"/>
      <dgm:spPr/>
    </dgm:pt>
    <dgm:pt modelId="{2F43DB23-AF8B-4F74-AF28-4FC774534025}" type="pres">
      <dgm:prSet presAssocID="{3C1E7995-5AA5-497A-8BFA-9801A4D8E69D}" presName="rootText" presStyleLbl="node4" presStyleIdx="2" presStyleCnt="8">
        <dgm:presLayoutVars>
          <dgm:chPref val="3"/>
        </dgm:presLayoutVars>
      </dgm:prSet>
      <dgm:spPr/>
      <dgm:t>
        <a:bodyPr/>
        <a:lstStyle/>
        <a:p>
          <a:endParaRPr lang="de-DE"/>
        </a:p>
      </dgm:t>
    </dgm:pt>
    <dgm:pt modelId="{EFCFC572-DF0A-463B-9FE1-7A7CB1313A20}" type="pres">
      <dgm:prSet presAssocID="{3C1E7995-5AA5-497A-8BFA-9801A4D8E69D}" presName="rootConnector" presStyleLbl="node4" presStyleIdx="2" presStyleCnt="8"/>
      <dgm:spPr/>
      <dgm:t>
        <a:bodyPr/>
        <a:lstStyle/>
        <a:p>
          <a:endParaRPr lang="de-DE"/>
        </a:p>
      </dgm:t>
    </dgm:pt>
    <dgm:pt modelId="{FC5EC312-D625-4DBE-9A99-F81C921F6570}" type="pres">
      <dgm:prSet presAssocID="{3C1E7995-5AA5-497A-8BFA-9801A4D8E69D}" presName="hierChild4" presStyleCnt="0"/>
      <dgm:spPr/>
    </dgm:pt>
    <dgm:pt modelId="{B0701BF6-279C-48A1-B474-0429A0BB37BD}" type="pres">
      <dgm:prSet presAssocID="{3C1E7995-5AA5-497A-8BFA-9801A4D8E69D}" presName="hierChild5" presStyleCnt="0"/>
      <dgm:spPr/>
    </dgm:pt>
    <dgm:pt modelId="{BCA659BF-A4BD-4DF6-B142-8E1DAA42B9C3}" type="pres">
      <dgm:prSet presAssocID="{0C713439-AA68-4045-9E89-53A0E2498BB0}" presName="hierChild5" presStyleCnt="0"/>
      <dgm:spPr/>
    </dgm:pt>
    <dgm:pt modelId="{53F63D6D-3318-4EE2-917E-5C65FA3CE2B5}" type="pres">
      <dgm:prSet presAssocID="{48D1C3A1-EBF0-4A2C-B41C-81EDB50AC821}" presName="Name35" presStyleLbl="parChTrans1D4" presStyleIdx="3" presStyleCnt="8"/>
      <dgm:spPr/>
      <dgm:t>
        <a:bodyPr/>
        <a:lstStyle/>
        <a:p>
          <a:endParaRPr lang="en-US"/>
        </a:p>
      </dgm:t>
    </dgm:pt>
    <dgm:pt modelId="{FBE8E729-1DCC-450F-AA5C-B1899AC794E3}" type="pres">
      <dgm:prSet presAssocID="{F4154E35-5C73-4442-94F6-6F7028707602}" presName="hierRoot2" presStyleCnt="0">
        <dgm:presLayoutVars>
          <dgm:hierBranch val="r"/>
        </dgm:presLayoutVars>
      </dgm:prSet>
      <dgm:spPr/>
    </dgm:pt>
    <dgm:pt modelId="{5C22363E-FBFA-4EFB-8AA0-DE8459E500AB}" type="pres">
      <dgm:prSet presAssocID="{F4154E35-5C73-4442-94F6-6F7028707602}" presName="rootComposite" presStyleCnt="0"/>
      <dgm:spPr/>
    </dgm:pt>
    <dgm:pt modelId="{9AB158F6-70EE-4324-ACDA-A3AB1FDC0443}" type="pres">
      <dgm:prSet presAssocID="{F4154E35-5C73-4442-94F6-6F7028707602}" presName="rootText" presStyleLbl="node4" presStyleIdx="3" presStyleCnt="8" custScaleX="223428">
        <dgm:presLayoutVars>
          <dgm:chPref val="3"/>
        </dgm:presLayoutVars>
      </dgm:prSet>
      <dgm:spPr/>
      <dgm:t>
        <a:bodyPr/>
        <a:lstStyle/>
        <a:p>
          <a:endParaRPr lang="de-DE"/>
        </a:p>
      </dgm:t>
    </dgm:pt>
    <dgm:pt modelId="{DC437B51-C11E-43C7-AD92-31365BB6C668}" type="pres">
      <dgm:prSet presAssocID="{F4154E35-5C73-4442-94F6-6F7028707602}" presName="rootConnector" presStyleLbl="node4" presStyleIdx="3" presStyleCnt="8"/>
      <dgm:spPr/>
      <dgm:t>
        <a:bodyPr/>
        <a:lstStyle/>
        <a:p>
          <a:endParaRPr lang="de-DE"/>
        </a:p>
      </dgm:t>
    </dgm:pt>
    <dgm:pt modelId="{4D624DF2-F89A-4D72-A6B9-A8397F263C4F}" type="pres">
      <dgm:prSet presAssocID="{F4154E35-5C73-4442-94F6-6F7028707602}" presName="hierChild4" presStyleCnt="0"/>
      <dgm:spPr/>
    </dgm:pt>
    <dgm:pt modelId="{3A77F7A0-5FD8-4EEA-B808-7F4476456463}" type="pres">
      <dgm:prSet presAssocID="{F6A479E0-576E-4F0F-B33D-DB321EF3B448}" presName="Name50" presStyleLbl="parChTrans1D4" presStyleIdx="4" presStyleCnt="8"/>
      <dgm:spPr/>
      <dgm:t>
        <a:bodyPr/>
        <a:lstStyle/>
        <a:p>
          <a:endParaRPr lang="en-US"/>
        </a:p>
      </dgm:t>
    </dgm:pt>
    <dgm:pt modelId="{45048FA7-BFE9-4256-9D95-F4A69F3032C7}" type="pres">
      <dgm:prSet presAssocID="{7AFB3751-25CF-499F-A7B2-34447BA86A45}" presName="hierRoot2" presStyleCnt="0">
        <dgm:presLayoutVars>
          <dgm:hierBranch val="r"/>
        </dgm:presLayoutVars>
      </dgm:prSet>
      <dgm:spPr/>
    </dgm:pt>
    <dgm:pt modelId="{980A60F6-2183-4279-B2F9-D7DB44129237}" type="pres">
      <dgm:prSet presAssocID="{7AFB3751-25CF-499F-A7B2-34447BA86A45}" presName="rootComposite" presStyleCnt="0"/>
      <dgm:spPr/>
    </dgm:pt>
    <dgm:pt modelId="{606B199A-8D9A-4BF0-B431-BC02F4C3C151}" type="pres">
      <dgm:prSet presAssocID="{7AFB3751-25CF-499F-A7B2-34447BA86A45}" presName="rootText" presStyleLbl="node4" presStyleIdx="4" presStyleCnt="8" custScaleX="241798">
        <dgm:presLayoutVars>
          <dgm:chPref val="3"/>
        </dgm:presLayoutVars>
      </dgm:prSet>
      <dgm:spPr/>
      <dgm:t>
        <a:bodyPr/>
        <a:lstStyle/>
        <a:p>
          <a:endParaRPr lang="de-DE"/>
        </a:p>
      </dgm:t>
    </dgm:pt>
    <dgm:pt modelId="{F63A604B-3D97-4F85-8A43-FC45A83C923E}" type="pres">
      <dgm:prSet presAssocID="{7AFB3751-25CF-499F-A7B2-34447BA86A45}" presName="rootConnector" presStyleLbl="node4" presStyleIdx="4" presStyleCnt="8"/>
      <dgm:spPr/>
      <dgm:t>
        <a:bodyPr/>
        <a:lstStyle/>
        <a:p>
          <a:endParaRPr lang="de-DE"/>
        </a:p>
      </dgm:t>
    </dgm:pt>
    <dgm:pt modelId="{B995C8FF-07B2-444D-96C5-EC08492DB251}" type="pres">
      <dgm:prSet presAssocID="{7AFB3751-25CF-499F-A7B2-34447BA86A45}" presName="hierChild4" presStyleCnt="0"/>
      <dgm:spPr/>
    </dgm:pt>
    <dgm:pt modelId="{0A4D5990-EA64-405B-B159-EAEEE2CEB675}" type="pres">
      <dgm:prSet presAssocID="{7AFB3751-25CF-499F-A7B2-34447BA86A45}" presName="hierChild5" presStyleCnt="0"/>
      <dgm:spPr/>
    </dgm:pt>
    <dgm:pt modelId="{66389DF3-7A8A-4600-A2D4-4E95DFCF9BAE}" type="pres">
      <dgm:prSet presAssocID="{5A31C396-AF77-4896-8585-FF66B8ACC946}" presName="Name50" presStyleLbl="parChTrans1D4" presStyleIdx="5" presStyleCnt="8"/>
      <dgm:spPr/>
      <dgm:t>
        <a:bodyPr/>
        <a:lstStyle/>
        <a:p>
          <a:endParaRPr lang="en-US"/>
        </a:p>
      </dgm:t>
    </dgm:pt>
    <dgm:pt modelId="{530D0197-AE54-41E8-A475-D8848CE0E0B2}" type="pres">
      <dgm:prSet presAssocID="{C38AB8EA-C33C-47A9-A959-B08A30A6033D}" presName="hierRoot2" presStyleCnt="0">
        <dgm:presLayoutVars>
          <dgm:hierBranch val="r"/>
        </dgm:presLayoutVars>
      </dgm:prSet>
      <dgm:spPr/>
    </dgm:pt>
    <dgm:pt modelId="{61E04DB7-E1BF-4798-8275-1FCBC4B9A3BA}" type="pres">
      <dgm:prSet presAssocID="{C38AB8EA-C33C-47A9-A959-B08A30A6033D}" presName="rootComposite" presStyleCnt="0"/>
      <dgm:spPr/>
    </dgm:pt>
    <dgm:pt modelId="{FDD9516A-3FA5-4053-BB9F-E197447B798E}" type="pres">
      <dgm:prSet presAssocID="{C38AB8EA-C33C-47A9-A959-B08A30A6033D}" presName="rootText" presStyleLbl="node4" presStyleIdx="5" presStyleCnt="8">
        <dgm:presLayoutVars>
          <dgm:chPref val="3"/>
        </dgm:presLayoutVars>
      </dgm:prSet>
      <dgm:spPr/>
      <dgm:t>
        <a:bodyPr/>
        <a:lstStyle/>
        <a:p>
          <a:endParaRPr lang="de-DE"/>
        </a:p>
      </dgm:t>
    </dgm:pt>
    <dgm:pt modelId="{69301C83-FC8D-4108-8728-E51BA13B0087}" type="pres">
      <dgm:prSet presAssocID="{C38AB8EA-C33C-47A9-A959-B08A30A6033D}" presName="rootConnector" presStyleLbl="node4" presStyleIdx="5" presStyleCnt="8"/>
      <dgm:spPr/>
      <dgm:t>
        <a:bodyPr/>
        <a:lstStyle/>
        <a:p>
          <a:endParaRPr lang="de-DE"/>
        </a:p>
      </dgm:t>
    </dgm:pt>
    <dgm:pt modelId="{EC8A3599-1095-43BC-A38B-467D77C71609}" type="pres">
      <dgm:prSet presAssocID="{C38AB8EA-C33C-47A9-A959-B08A30A6033D}" presName="hierChild4" presStyleCnt="0"/>
      <dgm:spPr/>
    </dgm:pt>
    <dgm:pt modelId="{A427E0A8-F40C-464D-8369-3BDAB7822AB3}" type="pres">
      <dgm:prSet presAssocID="{C38AB8EA-C33C-47A9-A959-B08A30A6033D}" presName="hierChild5" presStyleCnt="0"/>
      <dgm:spPr/>
    </dgm:pt>
    <dgm:pt modelId="{9AADFA8C-E050-4D8C-92DA-F761B6AF700A}" type="pres">
      <dgm:prSet presAssocID="{F4154E35-5C73-4442-94F6-6F7028707602}" presName="hierChild5" presStyleCnt="0"/>
      <dgm:spPr/>
    </dgm:pt>
    <dgm:pt modelId="{DEAAD406-5025-4573-B07B-CA8967CAB388}" type="pres">
      <dgm:prSet presAssocID="{13482D39-E208-4A73-BF81-5AF74847DA77}" presName="hierChild5" presStyleCnt="0"/>
      <dgm:spPr/>
    </dgm:pt>
    <dgm:pt modelId="{5FC4F33C-D420-44E9-AF9E-C94F0EA1A1E8}" type="pres">
      <dgm:prSet presAssocID="{CF3CB1C9-20B3-4B75-A7AF-BE4ABDA7CE49}" presName="Name35" presStyleLbl="parChTrans1D3" presStyleIdx="1" presStyleCnt="2"/>
      <dgm:spPr/>
      <dgm:t>
        <a:bodyPr/>
        <a:lstStyle/>
        <a:p>
          <a:endParaRPr lang="en-US"/>
        </a:p>
      </dgm:t>
    </dgm:pt>
    <dgm:pt modelId="{57559C63-DD05-4F54-91DE-63FB253734EF}" type="pres">
      <dgm:prSet presAssocID="{039F143C-F779-4D42-A053-8E2C93D4AB1F}" presName="hierRoot2" presStyleCnt="0">
        <dgm:presLayoutVars>
          <dgm:hierBranch/>
        </dgm:presLayoutVars>
      </dgm:prSet>
      <dgm:spPr/>
    </dgm:pt>
    <dgm:pt modelId="{D843F0CD-13F0-4A9B-B44C-3F14EA3372F7}" type="pres">
      <dgm:prSet presAssocID="{039F143C-F779-4D42-A053-8E2C93D4AB1F}" presName="rootComposite" presStyleCnt="0"/>
      <dgm:spPr/>
    </dgm:pt>
    <dgm:pt modelId="{191DF96A-809B-4A6D-ABDD-5BB6553C165A}" type="pres">
      <dgm:prSet presAssocID="{039F143C-F779-4D42-A053-8E2C93D4AB1F}" presName="rootText" presStyleLbl="node3" presStyleIdx="1" presStyleCnt="2" custScaleX="221230">
        <dgm:presLayoutVars>
          <dgm:chPref val="3"/>
        </dgm:presLayoutVars>
      </dgm:prSet>
      <dgm:spPr/>
      <dgm:t>
        <a:bodyPr/>
        <a:lstStyle/>
        <a:p>
          <a:endParaRPr lang="de-DE"/>
        </a:p>
      </dgm:t>
    </dgm:pt>
    <dgm:pt modelId="{6998AEC3-3F99-4706-B300-3CA48248B329}" type="pres">
      <dgm:prSet presAssocID="{039F143C-F779-4D42-A053-8E2C93D4AB1F}" presName="rootConnector" presStyleLbl="node3" presStyleIdx="1" presStyleCnt="2"/>
      <dgm:spPr/>
      <dgm:t>
        <a:bodyPr/>
        <a:lstStyle/>
        <a:p>
          <a:endParaRPr lang="de-DE"/>
        </a:p>
      </dgm:t>
    </dgm:pt>
    <dgm:pt modelId="{C3F24DB8-9530-482B-801E-551C9E4827A6}" type="pres">
      <dgm:prSet presAssocID="{039F143C-F779-4D42-A053-8E2C93D4AB1F}" presName="hierChild4" presStyleCnt="0"/>
      <dgm:spPr/>
    </dgm:pt>
    <dgm:pt modelId="{E22F2618-AAC8-49E2-B407-C31EF2CF76DC}" type="pres">
      <dgm:prSet presAssocID="{EC31CABD-EAF8-4470-A7F1-E4E68D8C78F9}" presName="Name35" presStyleLbl="parChTrans1D4" presStyleIdx="6" presStyleCnt="8"/>
      <dgm:spPr/>
      <dgm:t>
        <a:bodyPr/>
        <a:lstStyle/>
        <a:p>
          <a:endParaRPr lang="en-US"/>
        </a:p>
      </dgm:t>
    </dgm:pt>
    <dgm:pt modelId="{62B6ADBD-7CB1-4D08-B13A-E6E7606B6594}" type="pres">
      <dgm:prSet presAssocID="{503B7C5F-0375-4EFD-A94A-EBF207D7E67B}" presName="hierRoot2" presStyleCnt="0">
        <dgm:presLayoutVars>
          <dgm:hierBranch val="r"/>
        </dgm:presLayoutVars>
      </dgm:prSet>
      <dgm:spPr/>
    </dgm:pt>
    <dgm:pt modelId="{DA47D6A1-749E-4FC9-998E-A88A424B3F59}" type="pres">
      <dgm:prSet presAssocID="{503B7C5F-0375-4EFD-A94A-EBF207D7E67B}" presName="rootComposite" presStyleCnt="0"/>
      <dgm:spPr/>
    </dgm:pt>
    <dgm:pt modelId="{6C46429A-6744-405D-AD46-367874124CD9}" type="pres">
      <dgm:prSet presAssocID="{503B7C5F-0375-4EFD-A94A-EBF207D7E67B}" presName="rootText" presStyleLbl="node4" presStyleIdx="6" presStyleCnt="8">
        <dgm:presLayoutVars>
          <dgm:chPref val="3"/>
        </dgm:presLayoutVars>
      </dgm:prSet>
      <dgm:spPr/>
      <dgm:t>
        <a:bodyPr/>
        <a:lstStyle/>
        <a:p>
          <a:endParaRPr lang="de-DE"/>
        </a:p>
      </dgm:t>
    </dgm:pt>
    <dgm:pt modelId="{4109846B-FC51-4548-AE9F-251F65024A5A}" type="pres">
      <dgm:prSet presAssocID="{503B7C5F-0375-4EFD-A94A-EBF207D7E67B}" presName="rootConnector" presStyleLbl="node4" presStyleIdx="6" presStyleCnt="8"/>
      <dgm:spPr/>
      <dgm:t>
        <a:bodyPr/>
        <a:lstStyle/>
        <a:p>
          <a:endParaRPr lang="de-DE"/>
        </a:p>
      </dgm:t>
    </dgm:pt>
    <dgm:pt modelId="{7E63CAF7-3547-4E90-855F-01397F538092}" type="pres">
      <dgm:prSet presAssocID="{503B7C5F-0375-4EFD-A94A-EBF207D7E67B}" presName="hierChild4" presStyleCnt="0"/>
      <dgm:spPr/>
    </dgm:pt>
    <dgm:pt modelId="{9BE85DF1-8FDA-4D32-B233-8EAD2C10F4C3}" type="pres">
      <dgm:prSet presAssocID="{503B7C5F-0375-4EFD-A94A-EBF207D7E67B}" presName="hierChild5" presStyleCnt="0"/>
      <dgm:spPr/>
    </dgm:pt>
    <dgm:pt modelId="{A69F5BE0-9245-40AE-86CD-D6FFFF08AD52}" type="pres">
      <dgm:prSet presAssocID="{6B3EC099-3409-4674-BE9A-0E959040A68D}" presName="Name35" presStyleLbl="parChTrans1D4" presStyleIdx="7" presStyleCnt="8"/>
      <dgm:spPr/>
      <dgm:t>
        <a:bodyPr/>
        <a:lstStyle/>
        <a:p>
          <a:endParaRPr lang="en-US"/>
        </a:p>
      </dgm:t>
    </dgm:pt>
    <dgm:pt modelId="{431F4C00-39D2-44B9-B0D1-6E1E8E3584E2}" type="pres">
      <dgm:prSet presAssocID="{3E31EC33-5C0C-414E-8A9B-7CBF9317353D}" presName="hierRoot2" presStyleCnt="0">
        <dgm:presLayoutVars>
          <dgm:hierBranch val="r"/>
        </dgm:presLayoutVars>
      </dgm:prSet>
      <dgm:spPr/>
    </dgm:pt>
    <dgm:pt modelId="{5FAB2F96-58BC-4AB8-A2C6-BB98E945575B}" type="pres">
      <dgm:prSet presAssocID="{3E31EC33-5C0C-414E-8A9B-7CBF9317353D}" presName="rootComposite" presStyleCnt="0"/>
      <dgm:spPr/>
    </dgm:pt>
    <dgm:pt modelId="{D495DD3C-104D-44E4-89BB-86B2AD59C445}" type="pres">
      <dgm:prSet presAssocID="{3E31EC33-5C0C-414E-8A9B-7CBF9317353D}" presName="rootText" presStyleLbl="node4" presStyleIdx="7" presStyleCnt="8">
        <dgm:presLayoutVars>
          <dgm:chPref val="3"/>
        </dgm:presLayoutVars>
      </dgm:prSet>
      <dgm:spPr/>
      <dgm:t>
        <a:bodyPr/>
        <a:lstStyle/>
        <a:p>
          <a:endParaRPr lang="de-DE"/>
        </a:p>
      </dgm:t>
    </dgm:pt>
    <dgm:pt modelId="{527FA194-2F62-4B2E-8A3C-D990BA378672}" type="pres">
      <dgm:prSet presAssocID="{3E31EC33-5C0C-414E-8A9B-7CBF9317353D}" presName="rootConnector" presStyleLbl="node4" presStyleIdx="7" presStyleCnt="8"/>
      <dgm:spPr/>
      <dgm:t>
        <a:bodyPr/>
        <a:lstStyle/>
        <a:p>
          <a:endParaRPr lang="de-DE"/>
        </a:p>
      </dgm:t>
    </dgm:pt>
    <dgm:pt modelId="{E5B2CF20-B65F-4A66-BDD2-5DAAC86812C1}" type="pres">
      <dgm:prSet presAssocID="{3E31EC33-5C0C-414E-8A9B-7CBF9317353D}" presName="hierChild4" presStyleCnt="0"/>
      <dgm:spPr/>
    </dgm:pt>
    <dgm:pt modelId="{0B87DD43-DF48-4B32-A14A-903B440928EB}" type="pres">
      <dgm:prSet presAssocID="{3E31EC33-5C0C-414E-8A9B-7CBF9317353D}" presName="hierChild5" presStyleCnt="0"/>
      <dgm:spPr/>
    </dgm:pt>
    <dgm:pt modelId="{A4F570FC-04B0-42C9-B193-88B05AABEA54}" type="pres">
      <dgm:prSet presAssocID="{039F143C-F779-4D42-A053-8E2C93D4AB1F}" presName="hierChild5" presStyleCnt="0"/>
      <dgm:spPr/>
    </dgm:pt>
    <dgm:pt modelId="{CA551C81-EB57-45FA-A272-8DE07EF6E585}" type="pres">
      <dgm:prSet presAssocID="{90A38E0E-8C65-46D8-B3C9-0D4296585F12}" presName="hierChild5" presStyleCnt="0"/>
      <dgm:spPr/>
    </dgm:pt>
    <dgm:pt modelId="{6D1908FB-34C8-4D8E-A4ED-B5796C806D58}" type="pres">
      <dgm:prSet presAssocID="{79FAB55B-7C87-4B64-B473-15219E81B94B}" presName="hierChild3" presStyleCnt="0"/>
      <dgm:spPr/>
    </dgm:pt>
  </dgm:ptLst>
  <dgm:cxnLst>
    <dgm:cxn modelId="{384EC9B6-F97E-4EEB-8999-DF99C72BE213}" srcId="{13482D39-E208-4A73-BF81-5AF74847DA77}" destId="{0C713439-AA68-4045-9E89-53A0E2498BB0}" srcOrd="0" destOrd="0" parTransId="{C1D95357-F629-46BC-8DD6-1679E6DD0CE7}" sibTransId="{01A0CF0E-0678-490C-B274-CA8E5A667D68}"/>
    <dgm:cxn modelId="{6E7F37D7-7AD5-48E0-A2EE-D60474FF290F}" type="presOf" srcId="{C38AB8EA-C33C-47A9-A959-B08A30A6033D}" destId="{FDD9516A-3FA5-4053-BB9F-E197447B798E}" srcOrd="0" destOrd="0" presId="urn:microsoft.com/office/officeart/2005/8/layout/orgChart1"/>
    <dgm:cxn modelId="{29B30795-AA0C-4C16-AB75-AF8D899F7D02}" type="presOf" srcId="{3E31EC33-5C0C-414E-8A9B-7CBF9317353D}" destId="{D495DD3C-104D-44E4-89BB-86B2AD59C445}" srcOrd="0" destOrd="0" presId="urn:microsoft.com/office/officeart/2005/8/layout/orgChart1"/>
    <dgm:cxn modelId="{256DE0ED-BA1C-4D5C-95B3-AF18BD0523B0}" type="presOf" srcId="{9CD6B7BA-9126-4843-B628-30DC806B85F1}" destId="{EFF62152-0C33-4A7F-BAED-5BC31D421829}" srcOrd="1" destOrd="0" presId="urn:microsoft.com/office/officeart/2005/8/layout/orgChart1"/>
    <dgm:cxn modelId="{75CF7A5C-8DAB-45F3-8EE9-A9FE98DF8656}" type="presOf" srcId="{E6F73364-3BC4-43F7-9383-58B53EFB8FF9}" destId="{9CDC3952-2610-4AA4-8347-247B6A3815BB}" srcOrd="0" destOrd="0" presId="urn:microsoft.com/office/officeart/2005/8/layout/orgChart1"/>
    <dgm:cxn modelId="{666B73F7-10A2-4216-821E-9591DD231564}" type="presOf" srcId="{9C612B63-158D-40E2-BE09-D6AAA68AD3D3}" destId="{CAC9CBD4-5F34-44EA-9D7C-81210C68ADC8}" srcOrd="0" destOrd="0" presId="urn:microsoft.com/office/officeart/2005/8/layout/orgChart1"/>
    <dgm:cxn modelId="{A1E1E186-421C-4428-A778-F0A36D934200}" srcId="{819DF456-B5A6-4B92-9860-E32FA4C0C9E3}" destId="{79FAB55B-7C87-4B64-B473-15219E81B94B}" srcOrd="0" destOrd="0" parTransId="{2CDF0C20-CC0F-43B3-886D-C0D55A7A6607}" sibTransId="{15D05001-15B8-440E-BE5B-1E230AF4036D}"/>
    <dgm:cxn modelId="{BCB4EBAD-8686-4058-B53A-96C6AF11CB1F}" type="presOf" srcId="{7AFB3751-25CF-499F-A7B2-34447BA86A45}" destId="{606B199A-8D9A-4BF0-B431-BC02F4C3C151}" srcOrd="0" destOrd="0" presId="urn:microsoft.com/office/officeart/2005/8/layout/orgChart1"/>
    <dgm:cxn modelId="{8BD23AD8-473F-42AD-BEC3-5B2D7A00CB52}" type="presOf" srcId="{F4154E35-5C73-4442-94F6-6F7028707602}" destId="{DC437B51-C11E-43C7-AD92-31365BB6C668}" srcOrd="1" destOrd="0" presId="urn:microsoft.com/office/officeart/2005/8/layout/orgChart1"/>
    <dgm:cxn modelId="{7028B351-DD96-4886-9B22-F5D6743D3ED4}" type="presOf" srcId="{CF3CB1C9-20B3-4B75-A7AF-BE4ABDA7CE49}" destId="{5FC4F33C-D420-44E9-AF9E-C94F0EA1A1E8}" srcOrd="0" destOrd="0" presId="urn:microsoft.com/office/officeart/2005/8/layout/orgChart1"/>
    <dgm:cxn modelId="{6618D342-E0F0-4493-9984-5F6EB81A6040}" type="presOf" srcId="{463A8BF2-781A-4395-8DC9-1183D162C6D2}" destId="{44138880-D621-42DE-AA88-1402719055ED}" srcOrd="0" destOrd="0" presId="urn:microsoft.com/office/officeart/2005/8/layout/orgChart1"/>
    <dgm:cxn modelId="{9168F0AE-D80D-40ED-8A5F-AB0140C06097}" type="presOf" srcId="{13482D39-E208-4A73-BF81-5AF74847DA77}" destId="{158DEDF5-79EA-4492-B7A7-855357E3564B}" srcOrd="1" destOrd="0" presId="urn:microsoft.com/office/officeart/2005/8/layout/orgChart1"/>
    <dgm:cxn modelId="{70FFE277-1DA2-46ED-9A12-6ED7CE35BEBC}" type="presOf" srcId="{AD084D88-C97A-42B8-BFEC-83DEF2916B08}" destId="{44B25F38-EDDB-426A-9FB2-843FB582DDE0}" srcOrd="1" destOrd="0" presId="urn:microsoft.com/office/officeart/2005/8/layout/orgChart1"/>
    <dgm:cxn modelId="{006AA61E-A0DD-42F4-9F7F-478C716BDE6E}" type="presOf" srcId="{039F143C-F779-4D42-A053-8E2C93D4AB1F}" destId="{191DF96A-809B-4A6D-ABDD-5BB6553C165A}" srcOrd="0" destOrd="0" presId="urn:microsoft.com/office/officeart/2005/8/layout/orgChart1"/>
    <dgm:cxn modelId="{273924A0-BF75-4015-9C0B-54DC4FBFABC8}" type="presOf" srcId="{9CD6B7BA-9126-4843-B628-30DC806B85F1}" destId="{B07B4DD5-C3DE-4003-924B-C2A4525B2F95}" srcOrd="0" destOrd="0" presId="urn:microsoft.com/office/officeart/2005/8/layout/orgChart1"/>
    <dgm:cxn modelId="{7A40FBF0-54EE-4AA6-BD56-F96969B96FE2}" srcId="{90A38E0E-8C65-46D8-B3C9-0D4296585F12}" destId="{039F143C-F779-4D42-A053-8E2C93D4AB1F}" srcOrd="1" destOrd="0" parTransId="{CF3CB1C9-20B3-4B75-A7AF-BE4ABDA7CE49}" sibTransId="{5D3D37CA-D3C3-4D3E-A804-9CC39EB3C977}"/>
    <dgm:cxn modelId="{87EAB386-386C-4084-9D28-BC3C742E4C0F}" srcId="{0C713439-AA68-4045-9E89-53A0E2498BB0}" destId="{3C1E7995-5AA5-497A-8BFA-9801A4D8E69D}" srcOrd="1" destOrd="0" parTransId="{B7CF72B2-ABC5-4BA9-B45E-3A98337F746F}" sibTransId="{824142B4-18A6-47C9-8B94-1904F0439A79}"/>
    <dgm:cxn modelId="{D3A4A94F-798C-4FC3-889E-0F261D57BDEE}" type="presOf" srcId="{F6A479E0-576E-4F0F-B33D-DB321EF3B448}" destId="{3A77F7A0-5FD8-4EEA-B808-7F4476456463}" srcOrd="0" destOrd="0" presId="urn:microsoft.com/office/officeart/2005/8/layout/orgChart1"/>
    <dgm:cxn modelId="{9C7D5BA5-04AB-428C-9CB0-67FAD36A0525}" type="presOf" srcId="{503B7C5F-0375-4EFD-A94A-EBF207D7E67B}" destId="{4109846B-FC51-4548-AE9F-251F65024A5A}" srcOrd="1" destOrd="0" presId="urn:microsoft.com/office/officeart/2005/8/layout/orgChart1"/>
    <dgm:cxn modelId="{AB06281F-945E-4CB4-8D35-5C82F01829F1}" type="presOf" srcId="{819DF456-B5A6-4B92-9860-E32FA4C0C9E3}" destId="{DE4FE329-B2D8-4141-B3CB-BD6FB73C732E}" srcOrd="0" destOrd="0" presId="urn:microsoft.com/office/officeart/2005/8/layout/orgChart1"/>
    <dgm:cxn modelId="{E2028656-27CA-4974-9DFE-FAE564A3B436}" type="presOf" srcId="{0C713439-AA68-4045-9E89-53A0E2498BB0}" destId="{278089FC-0985-4A24-A182-5040DED395E5}" srcOrd="0" destOrd="0" presId="urn:microsoft.com/office/officeart/2005/8/layout/orgChart1"/>
    <dgm:cxn modelId="{709DFB75-85DE-4AFA-B1C0-34A753DEEA22}" type="presOf" srcId="{B7CF72B2-ABC5-4BA9-B45E-3A98337F746F}" destId="{809D96C3-8983-4E43-BAAA-3A08D00572BE}" srcOrd="0" destOrd="0" presId="urn:microsoft.com/office/officeart/2005/8/layout/orgChart1"/>
    <dgm:cxn modelId="{B8861E80-A8B5-4BDD-A56D-EBB555140057}" type="presOf" srcId="{48D1C3A1-EBF0-4A2C-B41C-81EDB50AC821}" destId="{53F63D6D-3318-4EE2-917E-5C65FA3CE2B5}" srcOrd="0" destOrd="0" presId="urn:microsoft.com/office/officeart/2005/8/layout/orgChart1"/>
    <dgm:cxn modelId="{CFC75FE7-10B0-4E92-94C6-413D6EBD4221}" type="presOf" srcId="{7AFB3751-25CF-499F-A7B2-34447BA86A45}" destId="{F63A604B-3D97-4F85-8A43-FC45A83C923E}" srcOrd="1" destOrd="0" presId="urn:microsoft.com/office/officeart/2005/8/layout/orgChart1"/>
    <dgm:cxn modelId="{5C4C9D10-6029-4313-BF49-DC2E31664090}" srcId="{F4154E35-5C73-4442-94F6-6F7028707602}" destId="{C38AB8EA-C33C-47A9-A959-B08A30A6033D}" srcOrd="1" destOrd="0" parTransId="{5A31C396-AF77-4896-8585-FF66B8ACC946}" sibTransId="{996A6966-45D5-4CA5-AF69-9AAF4DBEDA55}"/>
    <dgm:cxn modelId="{A761937F-1671-4BD4-B5AC-B96C4F086237}" type="presOf" srcId="{13482D39-E208-4A73-BF81-5AF74847DA77}" destId="{39198563-4A18-4A9F-9458-244A0B14D1D9}" srcOrd="0" destOrd="0" presId="urn:microsoft.com/office/officeart/2005/8/layout/orgChart1"/>
    <dgm:cxn modelId="{9054CB4B-6953-4462-9AA7-8545BEE29AFB}" srcId="{039F143C-F779-4D42-A053-8E2C93D4AB1F}" destId="{503B7C5F-0375-4EFD-A94A-EBF207D7E67B}" srcOrd="0" destOrd="0" parTransId="{EC31CABD-EAF8-4470-A7F1-E4E68D8C78F9}" sibTransId="{A9E38CBA-2852-489B-988D-358E1C7F8EA0}"/>
    <dgm:cxn modelId="{831C43CC-073C-43B9-9D9B-A03EFC5605D9}" type="presOf" srcId="{3E31EC33-5C0C-414E-8A9B-7CBF9317353D}" destId="{527FA194-2F62-4B2E-8A3C-D990BA378672}" srcOrd="1" destOrd="0" presId="urn:microsoft.com/office/officeart/2005/8/layout/orgChart1"/>
    <dgm:cxn modelId="{50C25479-D6AB-4C57-8770-683C941DE157}" type="presOf" srcId="{039F143C-F779-4D42-A053-8E2C93D4AB1F}" destId="{6998AEC3-3F99-4706-B300-3CA48248B329}" srcOrd="1" destOrd="0" presId="urn:microsoft.com/office/officeart/2005/8/layout/orgChart1"/>
    <dgm:cxn modelId="{91645E2B-F0D4-44F3-92F6-9175BCAEE667}" type="presOf" srcId="{503B7C5F-0375-4EFD-A94A-EBF207D7E67B}" destId="{6C46429A-6744-405D-AD46-367874124CD9}" srcOrd="0" destOrd="0" presId="urn:microsoft.com/office/officeart/2005/8/layout/orgChart1"/>
    <dgm:cxn modelId="{BE75E2AF-C7E2-47C4-BA23-D2ECCCA7F2E2}" type="presOf" srcId="{EC31CABD-EAF8-4470-A7F1-E4E68D8C78F9}" destId="{E22F2618-AAC8-49E2-B407-C31EF2CF76DC}" srcOrd="0" destOrd="0" presId="urn:microsoft.com/office/officeart/2005/8/layout/orgChart1"/>
    <dgm:cxn modelId="{4BA76F26-157C-4EA0-9CFD-5445D30EF1B4}" type="presOf" srcId="{3C1E7995-5AA5-497A-8BFA-9801A4D8E69D}" destId="{2F43DB23-AF8B-4F74-AF28-4FC774534025}" srcOrd="0" destOrd="0" presId="urn:microsoft.com/office/officeart/2005/8/layout/orgChart1"/>
    <dgm:cxn modelId="{7F52473B-6250-45C3-8C3A-5F2DE4D3647E}" srcId="{79FAB55B-7C87-4B64-B473-15219E81B94B}" destId="{90A38E0E-8C65-46D8-B3C9-0D4296585F12}" srcOrd="1" destOrd="0" parTransId="{E6F73364-3BC4-43F7-9383-58B53EFB8FF9}" sibTransId="{438BA32F-8918-43ED-9400-5C480CF11908}"/>
    <dgm:cxn modelId="{B2778052-15A2-444D-9B79-E69EFFD7AC71}" type="presOf" srcId="{6B3EC099-3409-4674-BE9A-0E959040A68D}" destId="{A69F5BE0-9245-40AE-86CD-D6FFFF08AD52}" srcOrd="0" destOrd="0" presId="urn:microsoft.com/office/officeart/2005/8/layout/orgChart1"/>
    <dgm:cxn modelId="{4DB80F13-A3A5-41DD-B5BD-44912A0D9429}" type="presOf" srcId="{C38AB8EA-C33C-47A9-A959-B08A30A6033D}" destId="{69301C83-FC8D-4108-8728-E51BA13B0087}" srcOrd="1" destOrd="0" presId="urn:microsoft.com/office/officeart/2005/8/layout/orgChart1"/>
    <dgm:cxn modelId="{20AEBDEE-EAB2-4953-B0AB-93FAD16442E6}" type="presOf" srcId="{79FAB55B-7C87-4B64-B473-15219E81B94B}" destId="{0C295F39-918D-435F-AE67-BB4B6300296E}" srcOrd="0" destOrd="0" presId="urn:microsoft.com/office/officeart/2005/8/layout/orgChart1"/>
    <dgm:cxn modelId="{37FC526F-BFFA-418D-A496-36A827690646}" srcId="{F4154E35-5C73-4442-94F6-6F7028707602}" destId="{7AFB3751-25CF-499F-A7B2-34447BA86A45}" srcOrd="0" destOrd="0" parTransId="{F6A479E0-576E-4F0F-B33D-DB321EF3B448}" sibTransId="{4E7844B8-5D24-4CF9-8773-EAF66A19920D}"/>
    <dgm:cxn modelId="{1A76DB08-452D-4157-A4E5-070CB965FC4D}" type="presOf" srcId="{AD084D88-C97A-42B8-BFEC-83DEF2916B08}" destId="{A7458D55-8276-4B70-BF5A-660F69D2E2C1}" srcOrd="0" destOrd="0" presId="urn:microsoft.com/office/officeart/2005/8/layout/orgChart1"/>
    <dgm:cxn modelId="{77FFABD4-597E-4DE7-9E75-FEA4A58891C9}" srcId="{13482D39-E208-4A73-BF81-5AF74847DA77}" destId="{F4154E35-5C73-4442-94F6-6F7028707602}" srcOrd="1" destOrd="0" parTransId="{48D1C3A1-EBF0-4A2C-B41C-81EDB50AC821}" sibTransId="{9784B7F8-71B3-4058-8E87-167997FF7E52}"/>
    <dgm:cxn modelId="{93E53896-E190-4D42-8235-BDDDDD85C2CD}" srcId="{0C713439-AA68-4045-9E89-53A0E2498BB0}" destId="{AD084D88-C97A-42B8-BFEC-83DEF2916B08}" srcOrd="0" destOrd="0" parTransId="{5980685D-4AB8-43AD-A75C-14696EDF0A62}" sibTransId="{CE21C15B-D717-4F38-BD39-7140FCEFADCC}"/>
    <dgm:cxn modelId="{241383E6-F120-46A7-AD10-1E41E7379A8C}" srcId="{90A38E0E-8C65-46D8-B3C9-0D4296585F12}" destId="{13482D39-E208-4A73-BF81-5AF74847DA77}" srcOrd="0" destOrd="0" parTransId="{9C612B63-158D-40E2-BE09-D6AAA68AD3D3}" sibTransId="{296E7FB2-BDBA-4FB0-BDA4-EDFB991DBFE1}"/>
    <dgm:cxn modelId="{12363B7D-392C-42EE-A0A8-7DDA073CED33}" type="presOf" srcId="{C1D95357-F629-46BC-8DD6-1679E6DD0CE7}" destId="{24FD8FAD-8F07-4D8B-A6BC-3BD08BAC734A}" srcOrd="0" destOrd="0" presId="urn:microsoft.com/office/officeart/2005/8/layout/orgChart1"/>
    <dgm:cxn modelId="{586EBE10-5036-4FE6-849C-DCBD8E3798F0}" type="presOf" srcId="{5A31C396-AF77-4896-8585-FF66B8ACC946}" destId="{66389DF3-7A8A-4600-A2D4-4E95DFCF9BAE}" srcOrd="0" destOrd="0" presId="urn:microsoft.com/office/officeart/2005/8/layout/orgChart1"/>
    <dgm:cxn modelId="{4C9E455F-2083-499F-86A0-5F9583067E0B}" srcId="{039F143C-F779-4D42-A053-8E2C93D4AB1F}" destId="{3E31EC33-5C0C-414E-8A9B-7CBF9317353D}" srcOrd="1" destOrd="0" parTransId="{6B3EC099-3409-4674-BE9A-0E959040A68D}" sibTransId="{908CAE7E-91AE-4A83-AE3D-A722DC011C3C}"/>
    <dgm:cxn modelId="{0FA7C783-1AEC-40DC-9081-D564CCBE09E8}" type="presOf" srcId="{0C713439-AA68-4045-9E89-53A0E2498BB0}" destId="{D56F3CFE-E6DB-4078-A58A-7CFCF3CE4AC5}" srcOrd="1" destOrd="0" presId="urn:microsoft.com/office/officeart/2005/8/layout/orgChart1"/>
    <dgm:cxn modelId="{912C115B-DFDD-4901-A830-D6300B776AA0}" type="presOf" srcId="{90A38E0E-8C65-46D8-B3C9-0D4296585F12}" destId="{2B7EBD5D-ACC4-4CFE-9C20-5B5261272E68}" srcOrd="1" destOrd="0" presId="urn:microsoft.com/office/officeart/2005/8/layout/orgChart1"/>
    <dgm:cxn modelId="{F312A579-0414-45B1-A26A-EEE60F9ED775}" type="presOf" srcId="{3C1E7995-5AA5-497A-8BFA-9801A4D8E69D}" destId="{EFCFC572-DF0A-463B-9FE1-7A7CB1313A20}" srcOrd="1" destOrd="0" presId="urn:microsoft.com/office/officeart/2005/8/layout/orgChart1"/>
    <dgm:cxn modelId="{67F268EA-B4DD-4646-BA44-F4328196CFAB}" type="presOf" srcId="{90A38E0E-8C65-46D8-B3C9-0D4296585F12}" destId="{783DEF33-B19C-4A51-8ADC-F48C04A6E139}" srcOrd="0" destOrd="0" presId="urn:microsoft.com/office/officeart/2005/8/layout/orgChart1"/>
    <dgm:cxn modelId="{98F0AB62-EC68-4726-B9C5-386790E19498}" srcId="{79FAB55B-7C87-4B64-B473-15219E81B94B}" destId="{9CD6B7BA-9126-4843-B628-30DC806B85F1}" srcOrd="0" destOrd="0" parTransId="{463A8BF2-781A-4395-8DC9-1183D162C6D2}" sibTransId="{940B4130-CBB6-4BB2-A286-2C066786A7C0}"/>
    <dgm:cxn modelId="{6443B069-0442-4A47-BDA8-2B77C153F03C}" type="presOf" srcId="{5980685D-4AB8-43AD-A75C-14696EDF0A62}" destId="{52B11D59-06D1-4AD2-B24B-1541A15C31DE}" srcOrd="0" destOrd="0" presId="urn:microsoft.com/office/officeart/2005/8/layout/orgChart1"/>
    <dgm:cxn modelId="{86CFF39B-AF01-49F3-BABD-E7DEE63DCE6D}" type="presOf" srcId="{F4154E35-5C73-4442-94F6-6F7028707602}" destId="{9AB158F6-70EE-4324-ACDA-A3AB1FDC0443}" srcOrd="0" destOrd="0" presId="urn:microsoft.com/office/officeart/2005/8/layout/orgChart1"/>
    <dgm:cxn modelId="{70F462BF-9694-4060-B420-FC66AE408AFB}" type="presOf" srcId="{79FAB55B-7C87-4B64-B473-15219E81B94B}" destId="{9331823E-47D0-4FA6-846A-028A3BF9C33B}" srcOrd="1" destOrd="0" presId="urn:microsoft.com/office/officeart/2005/8/layout/orgChart1"/>
    <dgm:cxn modelId="{BB1C4B2D-C1BD-4BFA-8CB8-BCA431DA455E}" type="presParOf" srcId="{DE4FE329-B2D8-4141-B3CB-BD6FB73C732E}" destId="{F6532A6C-A6CA-4505-8114-5A209BB55683}" srcOrd="0" destOrd="0" presId="urn:microsoft.com/office/officeart/2005/8/layout/orgChart1"/>
    <dgm:cxn modelId="{9F341F3E-CE9B-42BA-BB61-739B5DA22997}" type="presParOf" srcId="{F6532A6C-A6CA-4505-8114-5A209BB55683}" destId="{1BCCB10B-66E8-4E37-92D9-C2DB09F6C824}" srcOrd="0" destOrd="0" presId="urn:microsoft.com/office/officeart/2005/8/layout/orgChart1"/>
    <dgm:cxn modelId="{DAB21C1E-6C22-4A02-88B3-D957A8CBF8F8}" type="presParOf" srcId="{1BCCB10B-66E8-4E37-92D9-C2DB09F6C824}" destId="{0C295F39-918D-435F-AE67-BB4B6300296E}" srcOrd="0" destOrd="0" presId="urn:microsoft.com/office/officeart/2005/8/layout/orgChart1"/>
    <dgm:cxn modelId="{74E89EAD-B2CF-4C76-B559-478948DEC0CC}" type="presParOf" srcId="{1BCCB10B-66E8-4E37-92D9-C2DB09F6C824}" destId="{9331823E-47D0-4FA6-846A-028A3BF9C33B}" srcOrd="1" destOrd="0" presId="urn:microsoft.com/office/officeart/2005/8/layout/orgChart1"/>
    <dgm:cxn modelId="{D2CF7A4A-A79F-4552-B67B-9284AB3C1539}" type="presParOf" srcId="{F6532A6C-A6CA-4505-8114-5A209BB55683}" destId="{CFB9EB0B-F750-4CCE-9310-1D66E35979CE}" srcOrd="1" destOrd="0" presId="urn:microsoft.com/office/officeart/2005/8/layout/orgChart1"/>
    <dgm:cxn modelId="{DF84928F-CEF8-46BD-9ADE-846EFD2AFD4D}" type="presParOf" srcId="{CFB9EB0B-F750-4CCE-9310-1D66E35979CE}" destId="{44138880-D621-42DE-AA88-1402719055ED}" srcOrd="0" destOrd="0" presId="urn:microsoft.com/office/officeart/2005/8/layout/orgChart1"/>
    <dgm:cxn modelId="{23D9C808-A5F9-427B-B961-B3EC70AF4FB5}" type="presParOf" srcId="{CFB9EB0B-F750-4CCE-9310-1D66E35979CE}" destId="{2AF78BA7-D8C9-4EEC-9586-056D332053A4}" srcOrd="1" destOrd="0" presId="urn:microsoft.com/office/officeart/2005/8/layout/orgChart1"/>
    <dgm:cxn modelId="{21E861B8-6932-4F42-88F7-DC023AF8D1B4}" type="presParOf" srcId="{2AF78BA7-D8C9-4EEC-9586-056D332053A4}" destId="{DBD31DC7-D9DD-486C-9776-6CA043816244}" srcOrd="0" destOrd="0" presId="urn:microsoft.com/office/officeart/2005/8/layout/orgChart1"/>
    <dgm:cxn modelId="{302B81D9-133B-4A57-B6AE-60DFE3415ADF}" type="presParOf" srcId="{DBD31DC7-D9DD-486C-9776-6CA043816244}" destId="{B07B4DD5-C3DE-4003-924B-C2A4525B2F95}" srcOrd="0" destOrd="0" presId="urn:microsoft.com/office/officeart/2005/8/layout/orgChart1"/>
    <dgm:cxn modelId="{EEB3A359-91BC-4BCC-9EFD-BEB6147E895D}" type="presParOf" srcId="{DBD31DC7-D9DD-486C-9776-6CA043816244}" destId="{EFF62152-0C33-4A7F-BAED-5BC31D421829}" srcOrd="1" destOrd="0" presId="urn:microsoft.com/office/officeart/2005/8/layout/orgChart1"/>
    <dgm:cxn modelId="{902B3A96-2B7E-4427-9BA5-02D450BE8034}" type="presParOf" srcId="{2AF78BA7-D8C9-4EEC-9586-056D332053A4}" destId="{419642D5-D0DB-4BD4-8F98-851937FF9EAD}" srcOrd="1" destOrd="0" presId="urn:microsoft.com/office/officeart/2005/8/layout/orgChart1"/>
    <dgm:cxn modelId="{99A44DC7-1F50-4492-8C01-C59CDF7A9DE8}" type="presParOf" srcId="{2AF78BA7-D8C9-4EEC-9586-056D332053A4}" destId="{8A06C513-7FE8-49CB-BE73-8A97EA20A896}" srcOrd="2" destOrd="0" presId="urn:microsoft.com/office/officeart/2005/8/layout/orgChart1"/>
    <dgm:cxn modelId="{A5971BD7-EE4F-4535-8B7F-DD7EDE2AF9C0}" type="presParOf" srcId="{CFB9EB0B-F750-4CCE-9310-1D66E35979CE}" destId="{9CDC3952-2610-4AA4-8347-247B6A3815BB}" srcOrd="2" destOrd="0" presId="urn:microsoft.com/office/officeart/2005/8/layout/orgChart1"/>
    <dgm:cxn modelId="{CAB37E0D-1D7C-4252-A64B-F49E88348993}" type="presParOf" srcId="{CFB9EB0B-F750-4CCE-9310-1D66E35979CE}" destId="{93AC519E-DA36-457D-B66E-390BD404C5AC}" srcOrd="3" destOrd="0" presId="urn:microsoft.com/office/officeart/2005/8/layout/orgChart1"/>
    <dgm:cxn modelId="{5FBE2319-AD26-43C9-A646-0893A06C4A40}" type="presParOf" srcId="{93AC519E-DA36-457D-B66E-390BD404C5AC}" destId="{FAFB5530-010E-4EDE-86A7-32B651C09EB7}" srcOrd="0" destOrd="0" presId="urn:microsoft.com/office/officeart/2005/8/layout/orgChart1"/>
    <dgm:cxn modelId="{790BF777-95F4-4455-A6D2-AA1E5E8D7025}" type="presParOf" srcId="{FAFB5530-010E-4EDE-86A7-32B651C09EB7}" destId="{783DEF33-B19C-4A51-8ADC-F48C04A6E139}" srcOrd="0" destOrd="0" presId="urn:microsoft.com/office/officeart/2005/8/layout/orgChart1"/>
    <dgm:cxn modelId="{99398CED-30F4-47EF-8433-15E61756E876}" type="presParOf" srcId="{FAFB5530-010E-4EDE-86A7-32B651C09EB7}" destId="{2B7EBD5D-ACC4-4CFE-9C20-5B5261272E68}" srcOrd="1" destOrd="0" presId="urn:microsoft.com/office/officeart/2005/8/layout/orgChart1"/>
    <dgm:cxn modelId="{FCA8D114-0352-4A56-81F5-34B87E51A6D0}" type="presParOf" srcId="{93AC519E-DA36-457D-B66E-390BD404C5AC}" destId="{10B52779-1370-4C23-91B5-318D2E8DD2B2}" srcOrd="1" destOrd="0" presId="urn:microsoft.com/office/officeart/2005/8/layout/orgChart1"/>
    <dgm:cxn modelId="{E4B5A848-2768-47DA-B1DC-C5A44F0DEF09}" type="presParOf" srcId="{10B52779-1370-4C23-91B5-318D2E8DD2B2}" destId="{CAC9CBD4-5F34-44EA-9D7C-81210C68ADC8}" srcOrd="0" destOrd="0" presId="urn:microsoft.com/office/officeart/2005/8/layout/orgChart1"/>
    <dgm:cxn modelId="{3E1DAD52-268E-42B2-B333-E4BDE127EB43}" type="presParOf" srcId="{10B52779-1370-4C23-91B5-318D2E8DD2B2}" destId="{EA320E83-0D2E-48F5-99C8-C5D1E8D350F6}" srcOrd="1" destOrd="0" presId="urn:microsoft.com/office/officeart/2005/8/layout/orgChart1"/>
    <dgm:cxn modelId="{CFDABB9E-6460-4A44-B109-81A65BBF3B58}" type="presParOf" srcId="{EA320E83-0D2E-48F5-99C8-C5D1E8D350F6}" destId="{43C8E781-AA16-4BDA-94C6-CD9BD1AFDC0B}" srcOrd="0" destOrd="0" presId="urn:microsoft.com/office/officeart/2005/8/layout/orgChart1"/>
    <dgm:cxn modelId="{118B11DC-CD08-41F5-8D0E-550C53D12064}" type="presParOf" srcId="{43C8E781-AA16-4BDA-94C6-CD9BD1AFDC0B}" destId="{39198563-4A18-4A9F-9458-244A0B14D1D9}" srcOrd="0" destOrd="0" presId="urn:microsoft.com/office/officeart/2005/8/layout/orgChart1"/>
    <dgm:cxn modelId="{234EB703-230B-4AB7-A802-D5518216C6CF}" type="presParOf" srcId="{43C8E781-AA16-4BDA-94C6-CD9BD1AFDC0B}" destId="{158DEDF5-79EA-4492-B7A7-855357E3564B}" srcOrd="1" destOrd="0" presId="urn:microsoft.com/office/officeart/2005/8/layout/orgChart1"/>
    <dgm:cxn modelId="{17D41811-026C-4C48-9FE6-148CF05C3775}" type="presParOf" srcId="{EA320E83-0D2E-48F5-99C8-C5D1E8D350F6}" destId="{696DC7D6-BF3F-4892-96E5-F6C70F360CB0}" srcOrd="1" destOrd="0" presId="urn:microsoft.com/office/officeart/2005/8/layout/orgChart1"/>
    <dgm:cxn modelId="{FF0DC1D5-4083-448B-B300-4B633FCCC526}" type="presParOf" srcId="{696DC7D6-BF3F-4892-96E5-F6C70F360CB0}" destId="{24FD8FAD-8F07-4D8B-A6BC-3BD08BAC734A}" srcOrd="0" destOrd="0" presId="urn:microsoft.com/office/officeart/2005/8/layout/orgChart1"/>
    <dgm:cxn modelId="{CC88D8B0-B634-4F13-9F5E-1693404DF176}" type="presParOf" srcId="{696DC7D6-BF3F-4892-96E5-F6C70F360CB0}" destId="{C2842A14-138E-41AD-936E-9A8020B76AEC}" srcOrd="1" destOrd="0" presId="urn:microsoft.com/office/officeart/2005/8/layout/orgChart1"/>
    <dgm:cxn modelId="{9FBF06CF-77DB-49D5-9EAD-8E44251F5390}" type="presParOf" srcId="{C2842A14-138E-41AD-936E-9A8020B76AEC}" destId="{13EE0A40-E60B-49E0-A242-AD45F36E03B3}" srcOrd="0" destOrd="0" presId="urn:microsoft.com/office/officeart/2005/8/layout/orgChart1"/>
    <dgm:cxn modelId="{0BC1C337-073F-4775-9D89-D56F36AAE326}" type="presParOf" srcId="{13EE0A40-E60B-49E0-A242-AD45F36E03B3}" destId="{278089FC-0985-4A24-A182-5040DED395E5}" srcOrd="0" destOrd="0" presId="urn:microsoft.com/office/officeart/2005/8/layout/orgChart1"/>
    <dgm:cxn modelId="{38D0F398-EF9F-49B8-818A-46AE9F56D654}" type="presParOf" srcId="{13EE0A40-E60B-49E0-A242-AD45F36E03B3}" destId="{D56F3CFE-E6DB-4078-A58A-7CFCF3CE4AC5}" srcOrd="1" destOrd="0" presId="urn:microsoft.com/office/officeart/2005/8/layout/orgChart1"/>
    <dgm:cxn modelId="{499FE504-57ED-4249-8507-B22B3FF6FD0C}" type="presParOf" srcId="{C2842A14-138E-41AD-936E-9A8020B76AEC}" destId="{2C40B79D-2DA4-48D2-AB99-EE989D77D186}" srcOrd="1" destOrd="0" presId="urn:microsoft.com/office/officeart/2005/8/layout/orgChart1"/>
    <dgm:cxn modelId="{5E2DF25D-0584-4450-9626-B7A30B6F7AA8}" type="presParOf" srcId="{2C40B79D-2DA4-48D2-AB99-EE989D77D186}" destId="{52B11D59-06D1-4AD2-B24B-1541A15C31DE}" srcOrd="0" destOrd="0" presId="urn:microsoft.com/office/officeart/2005/8/layout/orgChart1"/>
    <dgm:cxn modelId="{3031A5E8-88A3-407C-A120-387AD987997C}" type="presParOf" srcId="{2C40B79D-2DA4-48D2-AB99-EE989D77D186}" destId="{DA43D604-FBC4-4FF4-A1F1-7E002F1EBF55}" srcOrd="1" destOrd="0" presId="urn:microsoft.com/office/officeart/2005/8/layout/orgChart1"/>
    <dgm:cxn modelId="{9707E057-A07C-4AE5-94F1-FD6BB70B3FC0}" type="presParOf" srcId="{DA43D604-FBC4-4FF4-A1F1-7E002F1EBF55}" destId="{34A38162-00C0-4F31-8486-826852CD489A}" srcOrd="0" destOrd="0" presId="urn:microsoft.com/office/officeart/2005/8/layout/orgChart1"/>
    <dgm:cxn modelId="{C4121433-C874-49AF-832A-7CA6C0A69016}" type="presParOf" srcId="{34A38162-00C0-4F31-8486-826852CD489A}" destId="{A7458D55-8276-4B70-BF5A-660F69D2E2C1}" srcOrd="0" destOrd="0" presId="urn:microsoft.com/office/officeart/2005/8/layout/orgChart1"/>
    <dgm:cxn modelId="{0B364695-D04E-4001-9AA7-52BCA1F0F47E}" type="presParOf" srcId="{34A38162-00C0-4F31-8486-826852CD489A}" destId="{44B25F38-EDDB-426A-9FB2-843FB582DDE0}" srcOrd="1" destOrd="0" presId="urn:microsoft.com/office/officeart/2005/8/layout/orgChart1"/>
    <dgm:cxn modelId="{F7501290-C79B-4B74-A642-ABF76F633F33}" type="presParOf" srcId="{DA43D604-FBC4-4FF4-A1F1-7E002F1EBF55}" destId="{B031E285-0ACA-4FA8-B35B-372EE4216CBE}" srcOrd="1" destOrd="0" presId="urn:microsoft.com/office/officeart/2005/8/layout/orgChart1"/>
    <dgm:cxn modelId="{EB4F7E53-552E-4D95-B886-C475BE96E020}" type="presParOf" srcId="{DA43D604-FBC4-4FF4-A1F1-7E002F1EBF55}" destId="{8BC2948B-24C5-4BF8-9021-30311BEA720F}" srcOrd="2" destOrd="0" presId="urn:microsoft.com/office/officeart/2005/8/layout/orgChart1"/>
    <dgm:cxn modelId="{69DAB742-8D1F-4983-9204-CBD62E7B4445}" type="presParOf" srcId="{2C40B79D-2DA4-48D2-AB99-EE989D77D186}" destId="{809D96C3-8983-4E43-BAAA-3A08D00572BE}" srcOrd="2" destOrd="0" presId="urn:microsoft.com/office/officeart/2005/8/layout/orgChart1"/>
    <dgm:cxn modelId="{2F4F7DAB-10CE-4301-8444-DCF8A48B05EE}" type="presParOf" srcId="{2C40B79D-2DA4-48D2-AB99-EE989D77D186}" destId="{106B4B1C-CA3F-4FEE-BB4C-C537CCCEA287}" srcOrd="3" destOrd="0" presId="urn:microsoft.com/office/officeart/2005/8/layout/orgChart1"/>
    <dgm:cxn modelId="{0DFD992A-FAEF-4897-B442-33AA47EB428C}" type="presParOf" srcId="{106B4B1C-CA3F-4FEE-BB4C-C537CCCEA287}" destId="{B54B2153-6C8E-4F50-A4C2-1BD47B794AB4}" srcOrd="0" destOrd="0" presId="urn:microsoft.com/office/officeart/2005/8/layout/orgChart1"/>
    <dgm:cxn modelId="{906BF74A-A296-4DB8-A880-5624F220539E}" type="presParOf" srcId="{B54B2153-6C8E-4F50-A4C2-1BD47B794AB4}" destId="{2F43DB23-AF8B-4F74-AF28-4FC774534025}" srcOrd="0" destOrd="0" presId="urn:microsoft.com/office/officeart/2005/8/layout/orgChart1"/>
    <dgm:cxn modelId="{F5CD772C-03A1-423B-95DB-B58F2720D960}" type="presParOf" srcId="{B54B2153-6C8E-4F50-A4C2-1BD47B794AB4}" destId="{EFCFC572-DF0A-463B-9FE1-7A7CB1313A20}" srcOrd="1" destOrd="0" presId="urn:microsoft.com/office/officeart/2005/8/layout/orgChart1"/>
    <dgm:cxn modelId="{7C4F74C1-D7D6-4BC7-ADB3-9542E96D12DB}" type="presParOf" srcId="{106B4B1C-CA3F-4FEE-BB4C-C537CCCEA287}" destId="{FC5EC312-D625-4DBE-9A99-F81C921F6570}" srcOrd="1" destOrd="0" presId="urn:microsoft.com/office/officeart/2005/8/layout/orgChart1"/>
    <dgm:cxn modelId="{279C5591-2EED-43FD-8864-A3F9163059EC}" type="presParOf" srcId="{106B4B1C-CA3F-4FEE-BB4C-C537CCCEA287}" destId="{B0701BF6-279C-48A1-B474-0429A0BB37BD}" srcOrd="2" destOrd="0" presId="urn:microsoft.com/office/officeart/2005/8/layout/orgChart1"/>
    <dgm:cxn modelId="{20132CAC-DB1A-4066-9999-1027604D9B39}" type="presParOf" srcId="{C2842A14-138E-41AD-936E-9A8020B76AEC}" destId="{BCA659BF-A4BD-4DF6-B142-8E1DAA42B9C3}" srcOrd="2" destOrd="0" presId="urn:microsoft.com/office/officeart/2005/8/layout/orgChart1"/>
    <dgm:cxn modelId="{14FC109E-49F1-446B-9A45-78C4EAD1EC1E}" type="presParOf" srcId="{696DC7D6-BF3F-4892-96E5-F6C70F360CB0}" destId="{53F63D6D-3318-4EE2-917E-5C65FA3CE2B5}" srcOrd="2" destOrd="0" presId="urn:microsoft.com/office/officeart/2005/8/layout/orgChart1"/>
    <dgm:cxn modelId="{E1250C00-BDB0-432B-AA6E-2D9E61545DA0}" type="presParOf" srcId="{696DC7D6-BF3F-4892-96E5-F6C70F360CB0}" destId="{FBE8E729-1DCC-450F-AA5C-B1899AC794E3}" srcOrd="3" destOrd="0" presId="urn:microsoft.com/office/officeart/2005/8/layout/orgChart1"/>
    <dgm:cxn modelId="{7257DBDA-D0A5-4102-B5EF-412F7D6CC6B1}" type="presParOf" srcId="{FBE8E729-1DCC-450F-AA5C-B1899AC794E3}" destId="{5C22363E-FBFA-4EFB-8AA0-DE8459E500AB}" srcOrd="0" destOrd="0" presId="urn:microsoft.com/office/officeart/2005/8/layout/orgChart1"/>
    <dgm:cxn modelId="{489FD4BB-5B40-42E8-9AE1-850AD6270C12}" type="presParOf" srcId="{5C22363E-FBFA-4EFB-8AA0-DE8459E500AB}" destId="{9AB158F6-70EE-4324-ACDA-A3AB1FDC0443}" srcOrd="0" destOrd="0" presId="urn:microsoft.com/office/officeart/2005/8/layout/orgChart1"/>
    <dgm:cxn modelId="{6F19B21C-E9D9-4690-9536-6C3DA1814EE9}" type="presParOf" srcId="{5C22363E-FBFA-4EFB-8AA0-DE8459E500AB}" destId="{DC437B51-C11E-43C7-AD92-31365BB6C668}" srcOrd="1" destOrd="0" presId="urn:microsoft.com/office/officeart/2005/8/layout/orgChart1"/>
    <dgm:cxn modelId="{1E0F04F5-2A50-4BE8-B1DE-5E6224DF584B}" type="presParOf" srcId="{FBE8E729-1DCC-450F-AA5C-B1899AC794E3}" destId="{4D624DF2-F89A-4D72-A6B9-A8397F263C4F}" srcOrd="1" destOrd="0" presId="urn:microsoft.com/office/officeart/2005/8/layout/orgChart1"/>
    <dgm:cxn modelId="{A28F74B6-EE3E-4EF4-94A6-BB58873AE527}" type="presParOf" srcId="{4D624DF2-F89A-4D72-A6B9-A8397F263C4F}" destId="{3A77F7A0-5FD8-4EEA-B808-7F4476456463}" srcOrd="0" destOrd="0" presId="urn:microsoft.com/office/officeart/2005/8/layout/orgChart1"/>
    <dgm:cxn modelId="{5B0EE3F4-90D2-4324-AB88-44A7819780A5}" type="presParOf" srcId="{4D624DF2-F89A-4D72-A6B9-A8397F263C4F}" destId="{45048FA7-BFE9-4256-9D95-F4A69F3032C7}" srcOrd="1" destOrd="0" presId="urn:microsoft.com/office/officeart/2005/8/layout/orgChart1"/>
    <dgm:cxn modelId="{CB8F78A7-2B69-4E4D-891B-A6FE14928D5F}" type="presParOf" srcId="{45048FA7-BFE9-4256-9D95-F4A69F3032C7}" destId="{980A60F6-2183-4279-B2F9-D7DB44129237}" srcOrd="0" destOrd="0" presId="urn:microsoft.com/office/officeart/2005/8/layout/orgChart1"/>
    <dgm:cxn modelId="{DEA00670-6A0E-4E7E-8222-4C98976091CE}" type="presParOf" srcId="{980A60F6-2183-4279-B2F9-D7DB44129237}" destId="{606B199A-8D9A-4BF0-B431-BC02F4C3C151}" srcOrd="0" destOrd="0" presId="urn:microsoft.com/office/officeart/2005/8/layout/orgChart1"/>
    <dgm:cxn modelId="{2B29F131-E681-42E5-88D5-96A04F3DE390}" type="presParOf" srcId="{980A60F6-2183-4279-B2F9-D7DB44129237}" destId="{F63A604B-3D97-4F85-8A43-FC45A83C923E}" srcOrd="1" destOrd="0" presId="urn:microsoft.com/office/officeart/2005/8/layout/orgChart1"/>
    <dgm:cxn modelId="{FC35A427-198A-4871-89C0-53E0B060A43A}" type="presParOf" srcId="{45048FA7-BFE9-4256-9D95-F4A69F3032C7}" destId="{B995C8FF-07B2-444D-96C5-EC08492DB251}" srcOrd="1" destOrd="0" presId="urn:microsoft.com/office/officeart/2005/8/layout/orgChart1"/>
    <dgm:cxn modelId="{A5D23C47-049E-4911-8158-2F0F8828D06F}" type="presParOf" srcId="{45048FA7-BFE9-4256-9D95-F4A69F3032C7}" destId="{0A4D5990-EA64-405B-B159-EAEEE2CEB675}" srcOrd="2" destOrd="0" presId="urn:microsoft.com/office/officeart/2005/8/layout/orgChart1"/>
    <dgm:cxn modelId="{936C083F-7AC5-4725-80D8-B9F969B04AA4}" type="presParOf" srcId="{4D624DF2-F89A-4D72-A6B9-A8397F263C4F}" destId="{66389DF3-7A8A-4600-A2D4-4E95DFCF9BAE}" srcOrd="2" destOrd="0" presId="urn:microsoft.com/office/officeart/2005/8/layout/orgChart1"/>
    <dgm:cxn modelId="{049C9695-8D4B-4D1F-9DC5-D766260A5A0A}" type="presParOf" srcId="{4D624DF2-F89A-4D72-A6B9-A8397F263C4F}" destId="{530D0197-AE54-41E8-A475-D8848CE0E0B2}" srcOrd="3" destOrd="0" presId="urn:microsoft.com/office/officeart/2005/8/layout/orgChart1"/>
    <dgm:cxn modelId="{4273EFF9-FCA1-4357-B58F-AF7E2EC3F48E}" type="presParOf" srcId="{530D0197-AE54-41E8-A475-D8848CE0E0B2}" destId="{61E04DB7-E1BF-4798-8275-1FCBC4B9A3BA}" srcOrd="0" destOrd="0" presId="urn:microsoft.com/office/officeart/2005/8/layout/orgChart1"/>
    <dgm:cxn modelId="{FE7EB155-17EA-4DA5-98DE-10718B7A318E}" type="presParOf" srcId="{61E04DB7-E1BF-4798-8275-1FCBC4B9A3BA}" destId="{FDD9516A-3FA5-4053-BB9F-E197447B798E}" srcOrd="0" destOrd="0" presId="urn:microsoft.com/office/officeart/2005/8/layout/orgChart1"/>
    <dgm:cxn modelId="{20B98F76-90A1-4018-8A76-CB3455FC4CA0}" type="presParOf" srcId="{61E04DB7-E1BF-4798-8275-1FCBC4B9A3BA}" destId="{69301C83-FC8D-4108-8728-E51BA13B0087}" srcOrd="1" destOrd="0" presId="urn:microsoft.com/office/officeart/2005/8/layout/orgChart1"/>
    <dgm:cxn modelId="{752A03C7-3EB2-4E65-A77E-C45F98D9C698}" type="presParOf" srcId="{530D0197-AE54-41E8-A475-D8848CE0E0B2}" destId="{EC8A3599-1095-43BC-A38B-467D77C71609}" srcOrd="1" destOrd="0" presId="urn:microsoft.com/office/officeart/2005/8/layout/orgChart1"/>
    <dgm:cxn modelId="{7594064E-5055-4BA5-9632-11B1FA44BF45}" type="presParOf" srcId="{530D0197-AE54-41E8-A475-D8848CE0E0B2}" destId="{A427E0A8-F40C-464D-8369-3BDAB7822AB3}" srcOrd="2" destOrd="0" presId="urn:microsoft.com/office/officeart/2005/8/layout/orgChart1"/>
    <dgm:cxn modelId="{F3807C1D-4424-41AC-A0F1-AE873632C829}" type="presParOf" srcId="{FBE8E729-1DCC-450F-AA5C-B1899AC794E3}" destId="{9AADFA8C-E050-4D8C-92DA-F761B6AF700A}" srcOrd="2" destOrd="0" presId="urn:microsoft.com/office/officeart/2005/8/layout/orgChart1"/>
    <dgm:cxn modelId="{78883288-6B2C-4C03-B36D-C402AF7AA30B}" type="presParOf" srcId="{EA320E83-0D2E-48F5-99C8-C5D1E8D350F6}" destId="{DEAAD406-5025-4573-B07B-CA8967CAB388}" srcOrd="2" destOrd="0" presId="urn:microsoft.com/office/officeart/2005/8/layout/orgChart1"/>
    <dgm:cxn modelId="{CA73CA0A-B069-4687-A4DA-02B605F5956E}" type="presParOf" srcId="{10B52779-1370-4C23-91B5-318D2E8DD2B2}" destId="{5FC4F33C-D420-44E9-AF9E-C94F0EA1A1E8}" srcOrd="2" destOrd="0" presId="urn:microsoft.com/office/officeart/2005/8/layout/orgChart1"/>
    <dgm:cxn modelId="{D05DF686-D8B5-451B-8641-76A9609E37C4}" type="presParOf" srcId="{10B52779-1370-4C23-91B5-318D2E8DD2B2}" destId="{57559C63-DD05-4F54-91DE-63FB253734EF}" srcOrd="3" destOrd="0" presId="urn:microsoft.com/office/officeart/2005/8/layout/orgChart1"/>
    <dgm:cxn modelId="{57FC8071-3C8F-4380-9FE8-F9FA8454DD83}" type="presParOf" srcId="{57559C63-DD05-4F54-91DE-63FB253734EF}" destId="{D843F0CD-13F0-4A9B-B44C-3F14EA3372F7}" srcOrd="0" destOrd="0" presId="urn:microsoft.com/office/officeart/2005/8/layout/orgChart1"/>
    <dgm:cxn modelId="{BA7B0C60-9EB2-4A56-A58E-DC94B905145F}" type="presParOf" srcId="{D843F0CD-13F0-4A9B-B44C-3F14EA3372F7}" destId="{191DF96A-809B-4A6D-ABDD-5BB6553C165A}" srcOrd="0" destOrd="0" presId="urn:microsoft.com/office/officeart/2005/8/layout/orgChart1"/>
    <dgm:cxn modelId="{D2950E76-8DA7-4BAA-AC22-362B0A2BA9A0}" type="presParOf" srcId="{D843F0CD-13F0-4A9B-B44C-3F14EA3372F7}" destId="{6998AEC3-3F99-4706-B300-3CA48248B329}" srcOrd="1" destOrd="0" presId="urn:microsoft.com/office/officeart/2005/8/layout/orgChart1"/>
    <dgm:cxn modelId="{E4FDF184-F650-4A78-A38A-1A1E1B665028}" type="presParOf" srcId="{57559C63-DD05-4F54-91DE-63FB253734EF}" destId="{C3F24DB8-9530-482B-801E-551C9E4827A6}" srcOrd="1" destOrd="0" presId="urn:microsoft.com/office/officeart/2005/8/layout/orgChart1"/>
    <dgm:cxn modelId="{0D1F28E3-7C0B-4787-BE5E-94E218041D84}" type="presParOf" srcId="{C3F24DB8-9530-482B-801E-551C9E4827A6}" destId="{E22F2618-AAC8-49E2-B407-C31EF2CF76DC}" srcOrd="0" destOrd="0" presId="urn:microsoft.com/office/officeart/2005/8/layout/orgChart1"/>
    <dgm:cxn modelId="{69A116CC-4616-4958-9398-1FB542EADD8F}" type="presParOf" srcId="{C3F24DB8-9530-482B-801E-551C9E4827A6}" destId="{62B6ADBD-7CB1-4D08-B13A-E6E7606B6594}" srcOrd="1" destOrd="0" presId="urn:microsoft.com/office/officeart/2005/8/layout/orgChart1"/>
    <dgm:cxn modelId="{954B60EA-AC76-48E9-9AAA-2A28B8FDED19}" type="presParOf" srcId="{62B6ADBD-7CB1-4D08-B13A-E6E7606B6594}" destId="{DA47D6A1-749E-4FC9-998E-A88A424B3F59}" srcOrd="0" destOrd="0" presId="urn:microsoft.com/office/officeart/2005/8/layout/orgChart1"/>
    <dgm:cxn modelId="{FE9ED02D-6C0E-4107-AF4E-F3C639A691C5}" type="presParOf" srcId="{DA47D6A1-749E-4FC9-998E-A88A424B3F59}" destId="{6C46429A-6744-405D-AD46-367874124CD9}" srcOrd="0" destOrd="0" presId="urn:microsoft.com/office/officeart/2005/8/layout/orgChart1"/>
    <dgm:cxn modelId="{13E64104-413D-4791-B08C-4FB01E1C8AB6}" type="presParOf" srcId="{DA47D6A1-749E-4FC9-998E-A88A424B3F59}" destId="{4109846B-FC51-4548-AE9F-251F65024A5A}" srcOrd="1" destOrd="0" presId="urn:microsoft.com/office/officeart/2005/8/layout/orgChart1"/>
    <dgm:cxn modelId="{CFAAA22F-D65C-4D5F-AA10-9751737F753A}" type="presParOf" srcId="{62B6ADBD-7CB1-4D08-B13A-E6E7606B6594}" destId="{7E63CAF7-3547-4E90-855F-01397F538092}" srcOrd="1" destOrd="0" presId="urn:microsoft.com/office/officeart/2005/8/layout/orgChart1"/>
    <dgm:cxn modelId="{EDC4B2CF-A4E9-425C-B6BD-255F0EF01238}" type="presParOf" srcId="{62B6ADBD-7CB1-4D08-B13A-E6E7606B6594}" destId="{9BE85DF1-8FDA-4D32-B233-8EAD2C10F4C3}" srcOrd="2" destOrd="0" presId="urn:microsoft.com/office/officeart/2005/8/layout/orgChart1"/>
    <dgm:cxn modelId="{8B5DE82F-4422-4EE2-A7D2-0E5619F485A2}" type="presParOf" srcId="{C3F24DB8-9530-482B-801E-551C9E4827A6}" destId="{A69F5BE0-9245-40AE-86CD-D6FFFF08AD52}" srcOrd="2" destOrd="0" presId="urn:microsoft.com/office/officeart/2005/8/layout/orgChart1"/>
    <dgm:cxn modelId="{0545128E-C6FA-4365-9EC0-26E9C2D7A0E3}" type="presParOf" srcId="{C3F24DB8-9530-482B-801E-551C9E4827A6}" destId="{431F4C00-39D2-44B9-B0D1-6E1E8E3584E2}" srcOrd="3" destOrd="0" presId="urn:microsoft.com/office/officeart/2005/8/layout/orgChart1"/>
    <dgm:cxn modelId="{A024716A-F3B0-4CAC-AE49-DB5A274259FC}" type="presParOf" srcId="{431F4C00-39D2-44B9-B0D1-6E1E8E3584E2}" destId="{5FAB2F96-58BC-4AB8-A2C6-BB98E945575B}" srcOrd="0" destOrd="0" presId="urn:microsoft.com/office/officeart/2005/8/layout/orgChart1"/>
    <dgm:cxn modelId="{3F7EE1E2-0F97-4897-9F99-10B06756B296}" type="presParOf" srcId="{5FAB2F96-58BC-4AB8-A2C6-BB98E945575B}" destId="{D495DD3C-104D-44E4-89BB-86B2AD59C445}" srcOrd="0" destOrd="0" presId="urn:microsoft.com/office/officeart/2005/8/layout/orgChart1"/>
    <dgm:cxn modelId="{27246426-A140-42A7-8117-05D13040130B}" type="presParOf" srcId="{5FAB2F96-58BC-4AB8-A2C6-BB98E945575B}" destId="{527FA194-2F62-4B2E-8A3C-D990BA378672}" srcOrd="1" destOrd="0" presId="urn:microsoft.com/office/officeart/2005/8/layout/orgChart1"/>
    <dgm:cxn modelId="{041E9F64-17B7-4804-BD95-8B3AD41C806E}" type="presParOf" srcId="{431F4C00-39D2-44B9-B0D1-6E1E8E3584E2}" destId="{E5B2CF20-B65F-4A66-BDD2-5DAAC86812C1}" srcOrd="1" destOrd="0" presId="urn:microsoft.com/office/officeart/2005/8/layout/orgChart1"/>
    <dgm:cxn modelId="{F6BEF9FF-5D1A-4A55-86FB-D8DBA36498EF}" type="presParOf" srcId="{431F4C00-39D2-44B9-B0D1-6E1E8E3584E2}" destId="{0B87DD43-DF48-4B32-A14A-903B440928EB}" srcOrd="2" destOrd="0" presId="urn:microsoft.com/office/officeart/2005/8/layout/orgChart1"/>
    <dgm:cxn modelId="{288EB3A9-E761-4EA2-83AD-EC88A8BF5CA0}" type="presParOf" srcId="{57559C63-DD05-4F54-91DE-63FB253734EF}" destId="{A4F570FC-04B0-42C9-B193-88B05AABEA54}" srcOrd="2" destOrd="0" presId="urn:microsoft.com/office/officeart/2005/8/layout/orgChart1"/>
    <dgm:cxn modelId="{1D9EDE5A-BAD2-4834-BB33-9160786B6A20}" type="presParOf" srcId="{93AC519E-DA36-457D-B66E-390BD404C5AC}" destId="{CA551C81-EB57-45FA-A272-8DE07EF6E585}" srcOrd="2" destOrd="0" presId="urn:microsoft.com/office/officeart/2005/8/layout/orgChart1"/>
    <dgm:cxn modelId="{B6886A0F-F4AB-4672-92F7-F9E1AD31FA71}" type="presParOf" srcId="{F6532A6C-A6CA-4505-8114-5A209BB55683}" destId="{6D1908FB-34C8-4D8E-A4ED-B5796C806D58}" srcOrd="2" destOrd="0" presId="urn:microsoft.com/office/officeart/2005/8/layout/orgChart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F5BE0-9245-40AE-86CD-D6FFFF08AD52}">
      <dsp:nvSpPr>
        <dsp:cNvPr id="0" name=""/>
        <dsp:cNvSpPr/>
      </dsp:nvSpPr>
      <dsp:spPr>
        <a:xfrm>
          <a:off x="7714490" y="2327813"/>
          <a:ext cx="582308" cy="202123"/>
        </a:xfrm>
        <a:custGeom>
          <a:avLst/>
          <a:gdLst/>
          <a:ahLst/>
          <a:cxnLst/>
          <a:rect l="0" t="0" r="0" b="0"/>
          <a:pathLst>
            <a:path>
              <a:moveTo>
                <a:pt x="0" y="0"/>
              </a:moveTo>
              <a:lnTo>
                <a:pt x="0" y="101061"/>
              </a:lnTo>
              <a:lnTo>
                <a:pt x="582308" y="101061"/>
              </a:lnTo>
              <a:lnTo>
                <a:pt x="582308" y="2021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2F2618-AAC8-49E2-B407-C31EF2CF76DC}">
      <dsp:nvSpPr>
        <dsp:cNvPr id="0" name=""/>
        <dsp:cNvSpPr/>
      </dsp:nvSpPr>
      <dsp:spPr>
        <a:xfrm>
          <a:off x="7132182" y="2327813"/>
          <a:ext cx="582308" cy="202123"/>
        </a:xfrm>
        <a:custGeom>
          <a:avLst/>
          <a:gdLst/>
          <a:ahLst/>
          <a:cxnLst/>
          <a:rect l="0" t="0" r="0" b="0"/>
          <a:pathLst>
            <a:path>
              <a:moveTo>
                <a:pt x="582308" y="0"/>
              </a:moveTo>
              <a:lnTo>
                <a:pt x="582308" y="101061"/>
              </a:lnTo>
              <a:lnTo>
                <a:pt x="0" y="101061"/>
              </a:lnTo>
              <a:lnTo>
                <a:pt x="0" y="2021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C4F33C-D420-44E9-AF9E-C94F0EA1A1E8}">
      <dsp:nvSpPr>
        <dsp:cNvPr id="0" name=""/>
        <dsp:cNvSpPr/>
      </dsp:nvSpPr>
      <dsp:spPr>
        <a:xfrm>
          <a:off x="5888336" y="1644443"/>
          <a:ext cx="1826154" cy="202123"/>
        </a:xfrm>
        <a:custGeom>
          <a:avLst/>
          <a:gdLst/>
          <a:ahLst/>
          <a:cxnLst/>
          <a:rect l="0" t="0" r="0" b="0"/>
          <a:pathLst>
            <a:path>
              <a:moveTo>
                <a:pt x="0" y="0"/>
              </a:moveTo>
              <a:lnTo>
                <a:pt x="0" y="101061"/>
              </a:lnTo>
              <a:lnTo>
                <a:pt x="1826154" y="101061"/>
              </a:lnTo>
              <a:lnTo>
                <a:pt x="1826154" y="2021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389DF3-7A8A-4600-A2D4-4E95DFCF9BAE}">
      <dsp:nvSpPr>
        <dsp:cNvPr id="0" name=""/>
        <dsp:cNvSpPr/>
      </dsp:nvSpPr>
      <dsp:spPr>
        <a:xfrm>
          <a:off x="4513382" y="3011183"/>
          <a:ext cx="322571" cy="1126116"/>
        </a:xfrm>
        <a:custGeom>
          <a:avLst/>
          <a:gdLst/>
          <a:ahLst/>
          <a:cxnLst/>
          <a:rect l="0" t="0" r="0" b="0"/>
          <a:pathLst>
            <a:path>
              <a:moveTo>
                <a:pt x="0" y="0"/>
              </a:moveTo>
              <a:lnTo>
                <a:pt x="0" y="1126116"/>
              </a:lnTo>
              <a:lnTo>
                <a:pt x="322571" y="11261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77F7A0-5FD8-4EEA-B808-7F4476456463}">
      <dsp:nvSpPr>
        <dsp:cNvPr id="0" name=""/>
        <dsp:cNvSpPr/>
      </dsp:nvSpPr>
      <dsp:spPr>
        <a:xfrm>
          <a:off x="4513382" y="3011183"/>
          <a:ext cx="322571" cy="442746"/>
        </a:xfrm>
        <a:custGeom>
          <a:avLst/>
          <a:gdLst/>
          <a:ahLst/>
          <a:cxnLst/>
          <a:rect l="0" t="0" r="0" b="0"/>
          <a:pathLst>
            <a:path>
              <a:moveTo>
                <a:pt x="0" y="0"/>
              </a:moveTo>
              <a:lnTo>
                <a:pt x="0" y="442746"/>
              </a:lnTo>
              <a:lnTo>
                <a:pt x="322571" y="4427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F63D6D-3318-4EE2-917E-5C65FA3CE2B5}">
      <dsp:nvSpPr>
        <dsp:cNvPr id="0" name=""/>
        <dsp:cNvSpPr/>
      </dsp:nvSpPr>
      <dsp:spPr>
        <a:xfrm>
          <a:off x="4278074" y="2327813"/>
          <a:ext cx="1095499" cy="202123"/>
        </a:xfrm>
        <a:custGeom>
          <a:avLst/>
          <a:gdLst/>
          <a:ahLst/>
          <a:cxnLst/>
          <a:rect l="0" t="0" r="0" b="0"/>
          <a:pathLst>
            <a:path>
              <a:moveTo>
                <a:pt x="0" y="0"/>
              </a:moveTo>
              <a:lnTo>
                <a:pt x="0" y="101061"/>
              </a:lnTo>
              <a:lnTo>
                <a:pt x="1095499" y="101061"/>
              </a:lnTo>
              <a:lnTo>
                <a:pt x="1095499" y="2021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9D96C3-8983-4E43-BAAA-3A08D00572BE}">
      <dsp:nvSpPr>
        <dsp:cNvPr id="0" name=""/>
        <dsp:cNvSpPr/>
      </dsp:nvSpPr>
      <dsp:spPr>
        <a:xfrm>
          <a:off x="2306223" y="3011183"/>
          <a:ext cx="298331" cy="1126116"/>
        </a:xfrm>
        <a:custGeom>
          <a:avLst/>
          <a:gdLst/>
          <a:ahLst/>
          <a:cxnLst/>
          <a:rect l="0" t="0" r="0" b="0"/>
          <a:pathLst>
            <a:path>
              <a:moveTo>
                <a:pt x="0" y="0"/>
              </a:moveTo>
              <a:lnTo>
                <a:pt x="0" y="1126116"/>
              </a:lnTo>
              <a:lnTo>
                <a:pt x="298331" y="11261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B11D59-06D1-4AD2-B24B-1541A15C31DE}">
      <dsp:nvSpPr>
        <dsp:cNvPr id="0" name=""/>
        <dsp:cNvSpPr/>
      </dsp:nvSpPr>
      <dsp:spPr>
        <a:xfrm>
          <a:off x="2306223" y="3011183"/>
          <a:ext cx="298331" cy="442746"/>
        </a:xfrm>
        <a:custGeom>
          <a:avLst/>
          <a:gdLst/>
          <a:ahLst/>
          <a:cxnLst/>
          <a:rect l="0" t="0" r="0" b="0"/>
          <a:pathLst>
            <a:path>
              <a:moveTo>
                <a:pt x="0" y="0"/>
              </a:moveTo>
              <a:lnTo>
                <a:pt x="0" y="442746"/>
              </a:lnTo>
              <a:lnTo>
                <a:pt x="298331" y="44274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FD8FAD-8F07-4D8B-A6BC-3BD08BAC734A}">
      <dsp:nvSpPr>
        <dsp:cNvPr id="0" name=""/>
        <dsp:cNvSpPr/>
      </dsp:nvSpPr>
      <dsp:spPr>
        <a:xfrm>
          <a:off x="3101773" y="2327813"/>
          <a:ext cx="1176300" cy="202123"/>
        </a:xfrm>
        <a:custGeom>
          <a:avLst/>
          <a:gdLst/>
          <a:ahLst/>
          <a:cxnLst/>
          <a:rect l="0" t="0" r="0" b="0"/>
          <a:pathLst>
            <a:path>
              <a:moveTo>
                <a:pt x="1176300" y="0"/>
              </a:moveTo>
              <a:lnTo>
                <a:pt x="1176300" y="101061"/>
              </a:lnTo>
              <a:lnTo>
                <a:pt x="0" y="101061"/>
              </a:lnTo>
              <a:lnTo>
                <a:pt x="0" y="2021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9CBD4-5F34-44EA-9D7C-81210C68ADC8}">
      <dsp:nvSpPr>
        <dsp:cNvPr id="0" name=""/>
        <dsp:cNvSpPr/>
      </dsp:nvSpPr>
      <dsp:spPr>
        <a:xfrm>
          <a:off x="4278074" y="1644443"/>
          <a:ext cx="1610262" cy="202123"/>
        </a:xfrm>
        <a:custGeom>
          <a:avLst/>
          <a:gdLst/>
          <a:ahLst/>
          <a:cxnLst/>
          <a:rect l="0" t="0" r="0" b="0"/>
          <a:pathLst>
            <a:path>
              <a:moveTo>
                <a:pt x="1610262" y="0"/>
              </a:moveTo>
              <a:lnTo>
                <a:pt x="1610262" y="101061"/>
              </a:lnTo>
              <a:lnTo>
                <a:pt x="0" y="101061"/>
              </a:lnTo>
              <a:lnTo>
                <a:pt x="0" y="2021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DC3952-2610-4AA4-8347-247B6A3815BB}">
      <dsp:nvSpPr>
        <dsp:cNvPr id="0" name=""/>
        <dsp:cNvSpPr/>
      </dsp:nvSpPr>
      <dsp:spPr>
        <a:xfrm>
          <a:off x="4118125" y="961073"/>
          <a:ext cx="1770211" cy="202123"/>
        </a:xfrm>
        <a:custGeom>
          <a:avLst/>
          <a:gdLst/>
          <a:ahLst/>
          <a:cxnLst/>
          <a:rect l="0" t="0" r="0" b="0"/>
          <a:pathLst>
            <a:path>
              <a:moveTo>
                <a:pt x="0" y="0"/>
              </a:moveTo>
              <a:lnTo>
                <a:pt x="0" y="101061"/>
              </a:lnTo>
              <a:lnTo>
                <a:pt x="1770211" y="101061"/>
              </a:lnTo>
              <a:lnTo>
                <a:pt x="1770211" y="2021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138880-D621-42DE-AA88-1402719055ED}">
      <dsp:nvSpPr>
        <dsp:cNvPr id="0" name=""/>
        <dsp:cNvSpPr/>
      </dsp:nvSpPr>
      <dsp:spPr>
        <a:xfrm>
          <a:off x="1675222" y="961073"/>
          <a:ext cx="2442902" cy="202123"/>
        </a:xfrm>
        <a:custGeom>
          <a:avLst/>
          <a:gdLst/>
          <a:ahLst/>
          <a:cxnLst/>
          <a:rect l="0" t="0" r="0" b="0"/>
          <a:pathLst>
            <a:path>
              <a:moveTo>
                <a:pt x="2442902" y="0"/>
              </a:moveTo>
              <a:lnTo>
                <a:pt x="2442902" y="101061"/>
              </a:lnTo>
              <a:lnTo>
                <a:pt x="0" y="101061"/>
              </a:lnTo>
              <a:lnTo>
                <a:pt x="0" y="2021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295F39-918D-435F-AE67-BB4B6300296E}">
      <dsp:nvSpPr>
        <dsp:cNvPr id="0" name=""/>
        <dsp:cNvSpPr/>
      </dsp:nvSpPr>
      <dsp:spPr>
        <a:xfrm>
          <a:off x="2849810" y="479827"/>
          <a:ext cx="2536630"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0" i="0" u="none" strike="noStrike" kern="1200" cap="none" normalizeH="0" baseline="0" dirty="0" smtClean="0">
              <a:ln>
                <a:noFill/>
              </a:ln>
              <a:solidFill>
                <a:srgbClr val="000000"/>
              </a:solidFill>
              <a:effectLst/>
              <a:latin typeface="Arial" charset="0"/>
            </a:rPr>
            <a:t>Wissenschaften</a:t>
          </a:r>
          <a:endParaRPr kumimoji="0" lang="de-DE" sz="2000" b="0" i="0" u="none" strike="noStrike" kern="1200" cap="none" normalizeH="0" baseline="0" dirty="0" smtClean="0">
            <a:ln>
              <a:noFill/>
            </a:ln>
            <a:solidFill>
              <a:schemeClr val="tx1"/>
            </a:solidFill>
            <a:effectLst>
              <a:outerShdw blurRad="38100" dist="38100" dir="2700000" algn="tl">
                <a:srgbClr val="C0C0C0"/>
              </a:outerShdw>
            </a:effectLst>
            <a:latin typeface="Tahoma" charset="0"/>
          </a:endParaRPr>
        </a:p>
      </dsp:txBody>
      <dsp:txXfrm>
        <a:off x="2849810" y="479827"/>
        <a:ext cx="2536630" cy="481246"/>
      </dsp:txXfrm>
    </dsp:sp>
    <dsp:sp modelId="{B07B4DD5-C3DE-4003-924B-C2A4525B2F95}">
      <dsp:nvSpPr>
        <dsp:cNvPr id="0" name=""/>
        <dsp:cNvSpPr/>
      </dsp:nvSpPr>
      <dsp:spPr>
        <a:xfrm>
          <a:off x="6072" y="1163197"/>
          <a:ext cx="3338299"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0" i="0" u="none" strike="noStrike" kern="1200" cap="none" normalizeH="0" baseline="0" dirty="0" smtClean="0">
              <a:ln>
                <a:noFill/>
              </a:ln>
              <a:solidFill>
                <a:srgbClr val="000000"/>
              </a:solidFill>
              <a:effectLst/>
              <a:latin typeface="Arial" charset="0"/>
            </a:rPr>
            <a:t>Metaphysische  Wissenschaften</a:t>
          </a:r>
        </a:p>
      </dsp:txBody>
      <dsp:txXfrm>
        <a:off x="6072" y="1163197"/>
        <a:ext cx="3338299" cy="481246"/>
      </dsp:txXfrm>
    </dsp:sp>
    <dsp:sp modelId="{783DEF33-B19C-4A51-8ADC-F48C04A6E139}">
      <dsp:nvSpPr>
        <dsp:cNvPr id="0" name=""/>
        <dsp:cNvSpPr/>
      </dsp:nvSpPr>
      <dsp:spPr>
        <a:xfrm>
          <a:off x="3546496" y="1163197"/>
          <a:ext cx="4683681"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800" b="0" i="0" u="none" strike="noStrike" kern="1200" cap="none" normalizeH="0" baseline="0" dirty="0" smtClean="0">
              <a:ln>
                <a:noFill/>
              </a:ln>
              <a:solidFill>
                <a:srgbClr val="000000"/>
              </a:solidFill>
              <a:effectLst/>
              <a:latin typeface="Arial" charset="0"/>
            </a:rPr>
            <a:t>Nicht-metaphysische Wissenschaften</a:t>
          </a:r>
          <a:endParaRPr kumimoji="0" lang="de-DE" sz="1800" b="0" i="0" u="none" strike="noStrike" kern="1200" cap="none" normalizeH="0" baseline="0" dirty="0" smtClean="0">
            <a:ln>
              <a:noFill/>
            </a:ln>
            <a:solidFill>
              <a:schemeClr val="tx1"/>
            </a:solidFill>
            <a:effectLst>
              <a:outerShdw blurRad="38100" dist="38100" dir="2700000" algn="tl">
                <a:srgbClr val="C0C0C0"/>
              </a:outerShdw>
            </a:effectLst>
            <a:latin typeface="Tahoma" charset="0"/>
          </a:endParaRPr>
        </a:p>
      </dsp:txBody>
      <dsp:txXfrm>
        <a:off x="3546496" y="1163197"/>
        <a:ext cx="4683681" cy="481246"/>
      </dsp:txXfrm>
    </dsp:sp>
    <dsp:sp modelId="{39198563-4A18-4A9F-9458-244A0B14D1D9}">
      <dsp:nvSpPr>
        <dsp:cNvPr id="0" name=""/>
        <dsp:cNvSpPr/>
      </dsp:nvSpPr>
      <dsp:spPr>
        <a:xfrm>
          <a:off x="2997521" y="1846566"/>
          <a:ext cx="2561106"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kern="1200" cap="none" normalizeH="0" baseline="0" dirty="0" smtClean="0">
              <a:ln>
                <a:noFill/>
              </a:ln>
              <a:solidFill>
                <a:srgbClr val="000000"/>
              </a:solidFill>
              <a:effectLst/>
              <a:latin typeface="Arial" charset="0"/>
            </a:rPr>
            <a:t>Realwissenschaften</a:t>
          </a:r>
          <a:endParaRPr kumimoji="0" lang="de-DE" sz="1400" b="0" i="0" u="none" strike="noStrike" kern="1200" cap="none" normalizeH="0" baseline="0" dirty="0" smtClean="0">
            <a:ln>
              <a:noFill/>
            </a:ln>
            <a:solidFill>
              <a:schemeClr val="tx1"/>
            </a:solidFill>
            <a:effectLst>
              <a:outerShdw blurRad="38100" dist="38100" dir="2700000" algn="tl">
                <a:srgbClr val="C0C0C0"/>
              </a:outerShdw>
            </a:effectLst>
            <a:latin typeface="Tahoma" charset="0"/>
          </a:endParaRPr>
        </a:p>
      </dsp:txBody>
      <dsp:txXfrm>
        <a:off x="2997521" y="1846566"/>
        <a:ext cx="2561106" cy="481246"/>
      </dsp:txXfrm>
    </dsp:sp>
    <dsp:sp modelId="{278089FC-0985-4A24-A182-5040DED395E5}">
      <dsp:nvSpPr>
        <dsp:cNvPr id="0" name=""/>
        <dsp:cNvSpPr/>
      </dsp:nvSpPr>
      <dsp:spPr>
        <a:xfrm>
          <a:off x="2107336" y="2529936"/>
          <a:ext cx="1988875"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kern="1200" cap="none" normalizeH="0" baseline="0" dirty="0" smtClean="0">
              <a:ln>
                <a:noFill/>
              </a:ln>
              <a:solidFill>
                <a:srgbClr val="000000"/>
              </a:solidFill>
              <a:effectLst/>
              <a:latin typeface="Arial" charset="0"/>
            </a:rPr>
            <a:t>Naturwissenschaften</a:t>
          </a:r>
          <a:endParaRPr kumimoji="0" lang="de-DE" sz="1200" b="0" i="0" u="none" strike="noStrike" kern="1200" cap="none" normalizeH="0" baseline="0" dirty="0" smtClean="0">
            <a:ln>
              <a:noFill/>
            </a:ln>
            <a:solidFill>
              <a:schemeClr val="tx1"/>
            </a:solidFill>
            <a:effectLst>
              <a:outerShdw blurRad="38100" dist="38100" dir="2700000" algn="tl">
                <a:srgbClr val="C0C0C0"/>
              </a:outerShdw>
            </a:effectLst>
            <a:latin typeface="Tahoma" charset="0"/>
          </a:endParaRPr>
        </a:p>
      </dsp:txBody>
      <dsp:txXfrm>
        <a:off x="2107336" y="2529936"/>
        <a:ext cx="1988875" cy="481246"/>
      </dsp:txXfrm>
    </dsp:sp>
    <dsp:sp modelId="{A7458D55-8276-4B70-BF5A-660F69D2E2C1}">
      <dsp:nvSpPr>
        <dsp:cNvPr id="0" name=""/>
        <dsp:cNvSpPr/>
      </dsp:nvSpPr>
      <dsp:spPr>
        <a:xfrm>
          <a:off x="2604555" y="3213306"/>
          <a:ext cx="962492"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kern="1200" cap="none" normalizeH="0" baseline="0" dirty="0" smtClean="0">
              <a:ln>
                <a:noFill/>
              </a:ln>
              <a:solidFill>
                <a:srgbClr val="000000"/>
              </a:solidFill>
              <a:effectLst/>
              <a:latin typeface="Tahoma" charset="0"/>
            </a:rPr>
            <a:t>Medizin</a:t>
          </a:r>
        </a:p>
      </dsp:txBody>
      <dsp:txXfrm>
        <a:off x="2604555" y="3213306"/>
        <a:ext cx="962492" cy="481246"/>
      </dsp:txXfrm>
    </dsp:sp>
    <dsp:sp modelId="{2F43DB23-AF8B-4F74-AF28-4FC774534025}">
      <dsp:nvSpPr>
        <dsp:cNvPr id="0" name=""/>
        <dsp:cNvSpPr/>
      </dsp:nvSpPr>
      <dsp:spPr>
        <a:xfrm>
          <a:off x="2604555" y="3896676"/>
          <a:ext cx="962492"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kern="1200" cap="none" normalizeH="0" baseline="0" smtClean="0">
              <a:ln>
                <a:noFill/>
              </a:ln>
              <a:solidFill>
                <a:schemeClr val="tx1"/>
              </a:solidFill>
              <a:effectLst>
                <a:outerShdw blurRad="38100" dist="38100" dir="2700000" algn="tl">
                  <a:srgbClr val="FFFFFF"/>
                </a:outerShdw>
              </a:effectLst>
              <a:latin typeface="Tahoma" charset="0"/>
            </a:rPr>
            <a:t>…</a:t>
          </a:r>
        </a:p>
      </dsp:txBody>
      <dsp:txXfrm>
        <a:off x="2604555" y="3896676"/>
        <a:ext cx="962492" cy="481246"/>
      </dsp:txXfrm>
    </dsp:sp>
    <dsp:sp modelId="{9AB158F6-70EE-4324-ACDA-A3AB1FDC0443}">
      <dsp:nvSpPr>
        <dsp:cNvPr id="0" name=""/>
        <dsp:cNvSpPr/>
      </dsp:nvSpPr>
      <dsp:spPr>
        <a:xfrm>
          <a:off x="4298335" y="2529936"/>
          <a:ext cx="2150477"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kern="1200" cap="none" normalizeH="0" baseline="0" dirty="0" smtClean="0">
              <a:ln>
                <a:noFill/>
              </a:ln>
              <a:solidFill>
                <a:srgbClr val="000000"/>
              </a:solidFill>
              <a:effectLst/>
              <a:latin typeface="Arial" charset="0"/>
            </a:rPr>
            <a:t>Kulturwissenschaften</a:t>
          </a:r>
          <a:endParaRPr kumimoji="0" lang="de-DE" sz="1200" b="0" i="0" u="none" strike="noStrike" kern="1200" cap="none" normalizeH="0" baseline="0" dirty="0" smtClean="0">
            <a:ln>
              <a:noFill/>
            </a:ln>
            <a:solidFill>
              <a:schemeClr val="tx1"/>
            </a:solidFill>
            <a:effectLst>
              <a:outerShdw blurRad="38100" dist="38100" dir="2700000" algn="tl">
                <a:srgbClr val="C0C0C0"/>
              </a:outerShdw>
            </a:effectLst>
            <a:latin typeface="Tahoma" charset="0"/>
          </a:endParaRPr>
        </a:p>
      </dsp:txBody>
      <dsp:txXfrm>
        <a:off x="4298335" y="2529936"/>
        <a:ext cx="2150477" cy="481246"/>
      </dsp:txXfrm>
    </dsp:sp>
    <dsp:sp modelId="{606B199A-8D9A-4BF0-B431-BC02F4C3C151}">
      <dsp:nvSpPr>
        <dsp:cNvPr id="0" name=""/>
        <dsp:cNvSpPr/>
      </dsp:nvSpPr>
      <dsp:spPr>
        <a:xfrm>
          <a:off x="4835954" y="3213306"/>
          <a:ext cx="2327287"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kern="1200" cap="none" normalizeH="0" baseline="0" dirty="0" smtClean="0">
              <a:ln>
                <a:noFill/>
              </a:ln>
              <a:solidFill>
                <a:srgbClr val="000000"/>
              </a:solidFill>
              <a:effectLst/>
              <a:latin typeface="Tahoma" charset="0"/>
            </a:rPr>
            <a:t>Wirtschaftswissenschaft</a:t>
          </a:r>
        </a:p>
      </dsp:txBody>
      <dsp:txXfrm>
        <a:off x="4835954" y="3213306"/>
        <a:ext cx="2327287" cy="481246"/>
      </dsp:txXfrm>
    </dsp:sp>
    <dsp:sp modelId="{FDD9516A-3FA5-4053-BB9F-E197447B798E}">
      <dsp:nvSpPr>
        <dsp:cNvPr id="0" name=""/>
        <dsp:cNvSpPr/>
      </dsp:nvSpPr>
      <dsp:spPr>
        <a:xfrm>
          <a:off x="4835954" y="3896676"/>
          <a:ext cx="962492"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kern="1200" cap="none" normalizeH="0" baseline="0" smtClean="0">
              <a:ln>
                <a:noFill/>
              </a:ln>
              <a:solidFill>
                <a:schemeClr val="tx1"/>
              </a:solidFill>
              <a:effectLst>
                <a:outerShdw blurRad="38100" dist="38100" dir="2700000" algn="tl">
                  <a:srgbClr val="FFFFFF"/>
                </a:outerShdw>
              </a:effectLst>
              <a:latin typeface="Tahoma" charset="0"/>
            </a:rPr>
            <a:t>…</a:t>
          </a:r>
        </a:p>
      </dsp:txBody>
      <dsp:txXfrm>
        <a:off x="4835954" y="3896676"/>
        <a:ext cx="962492" cy="481246"/>
      </dsp:txXfrm>
    </dsp:sp>
    <dsp:sp modelId="{191DF96A-809B-4A6D-ABDD-5BB6553C165A}">
      <dsp:nvSpPr>
        <dsp:cNvPr id="0" name=""/>
        <dsp:cNvSpPr/>
      </dsp:nvSpPr>
      <dsp:spPr>
        <a:xfrm>
          <a:off x="6649829" y="1846566"/>
          <a:ext cx="2129322"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kern="1200" cap="none" normalizeH="0" baseline="0" dirty="0" smtClean="0">
              <a:ln>
                <a:noFill/>
              </a:ln>
              <a:solidFill>
                <a:srgbClr val="000000"/>
              </a:solidFill>
              <a:effectLst/>
              <a:latin typeface="Arial" charset="0"/>
            </a:rPr>
            <a:t>Formalwissenschaften</a:t>
          </a:r>
          <a:endParaRPr kumimoji="0" lang="de-DE" sz="1400" b="0" i="0" u="none" strike="noStrike" kern="1200" cap="none" normalizeH="0" baseline="0" dirty="0" smtClean="0">
            <a:ln>
              <a:noFill/>
            </a:ln>
            <a:solidFill>
              <a:schemeClr val="tx1"/>
            </a:solidFill>
            <a:effectLst>
              <a:outerShdw blurRad="38100" dist="38100" dir="2700000" algn="tl">
                <a:srgbClr val="C0C0C0"/>
              </a:outerShdw>
            </a:effectLst>
            <a:latin typeface="Tahoma" charset="0"/>
          </a:endParaRPr>
        </a:p>
      </dsp:txBody>
      <dsp:txXfrm>
        <a:off x="6649829" y="1846566"/>
        <a:ext cx="2129322" cy="481246"/>
      </dsp:txXfrm>
    </dsp:sp>
    <dsp:sp modelId="{6C46429A-6744-405D-AD46-367874124CD9}">
      <dsp:nvSpPr>
        <dsp:cNvPr id="0" name=""/>
        <dsp:cNvSpPr/>
      </dsp:nvSpPr>
      <dsp:spPr>
        <a:xfrm>
          <a:off x="6650936" y="2529936"/>
          <a:ext cx="962492"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kern="1200" cap="none" normalizeH="0" baseline="0" dirty="0" smtClean="0">
              <a:ln>
                <a:noFill/>
              </a:ln>
              <a:solidFill>
                <a:srgbClr val="000000"/>
              </a:solidFill>
              <a:effectLst/>
              <a:latin typeface="Tahoma" charset="0"/>
            </a:rPr>
            <a:t>Mathematik</a:t>
          </a:r>
        </a:p>
      </dsp:txBody>
      <dsp:txXfrm>
        <a:off x="6650936" y="2529936"/>
        <a:ext cx="962492" cy="481246"/>
      </dsp:txXfrm>
    </dsp:sp>
    <dsp:sp modelId="{D495DD3C-104D-44E4-89BB-86B2AD59C445}">
      <dsp:nvSpPr>
        <dsp:cNvPr id="0" name=""/>
        <dsp:cNvSpPr/>
      </dsp:nvSpPr>
      <dsp:spPr>
        <a:xfrm>
          <a:off x="7815552" y="2529936"/>
          <a:ext cx="962492" cy="481246"/>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kern="1200" cap="none" normalizeH="0" baseline="0" smtClean="0">
              <a:ln>
                <a:noFill/>
              </a:ln>
              <a:solidFill>
                <a:schemeClr val="tx1"/>
              </a:solidFill>
              <a:effectLst>
                <a:outerShdw blurRad="38100" dist="38100" dir="2700000" algn="tl">
                  <a:srgbClr val="FFFFFF"/>
                </a:outerShdw>
              </a:effectLst>
              <a:latin typeface="Tahoma" charset="0"/>
            </a:rPr>
            <a:t>…</a:t>
          </a:r>
        </a:p>
      </dsp:txBody>
      <dsp:txXfrm>
        <a:off x="7815552" y="2529936"/>
        <a:ext cx="962492" cy="48124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1"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latin typeface="Tahoma" pitchFamily="34" charset="0"/>
              </a:defRPr>
            </a:lvl1pPr>
          </a:lstStyle>
          <a:p>
            <a:pPr>
              <a:defRPr/>
            </a:pPr>
            <a:endParaRPr lang="de-DE"/>
          </a:p>
        </p:txBody>
      </p:sp>
      <p:sp>
        <p:nvSpPr>
          <p:cNvPr id="374787" name="Rectangle 3"/>
          <p:cNvSpPr>
            <a:spLocks noGrp="1" noChangeArrowheads="1"/>
          </p:cNvSpPr>
          <p:nvPr>
            <p:ph type="dt" sz="quarter" idx="1"/>
          </p:nvPr>
        </p:nvSpPr>
        <p:spPr bwMode="auto">
          <a:xfrm>
            <a:off x="3852017"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latin typeface="Tahoma" pitchFamily="34" charset="0"/>
              </a:defRPr>
            </a:lvl1pPr>
          </a:lstStyle>
          <a:p>
            <a:pPr>
              <a:defRPr/>
            </a:pPr>
            <a:endParaRPr lang="de-DE"/>
          </a:p>
        </p:txBody>
      </p:sp>
      <p:sp>
        <p:nvSpPr>
          <p:cNvPr id="374788" name="Rectangle 4"/>
          <p:cNvSpPr>
            <a:spLocks noGrp="1" noChangeArrowheads="1"/>
          </p:cNvSpPr>
          <p:nvPr>
            <p:ph type="ftr" sz="quarter" idx="2"/>
          </p:nvPr>
        </p:nvSpPr>
        <p:spPr bwMode="auto">
          <a:xfrm>
            <a:off x="1"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latin typeface="Tahoma" pitchFamily="34" charset="0"/>
              </a:defRPr>
            </a:lvl1pPr>
          </a:lstStyle>
          <a:p>
            <a:pPr>
              <a:defRPr/>
            </a:pPr>
            <a:endParaRPr lang="de-DE"/>
          </a:p>
        </p:txBody>
      </p:sp>
      <p:sp>
        <p:nvSpPr>
          <p:cNvPr id="374789" name="Rectangle 5"/>
          <p:cNvSpPr>
            <a:spLocks noGrp="1" noChangeArrowheads="1"/>
          </p:cNvSpPr>
          <p:nvPr>
            <p:ph type="sldNum" sz="quarter" idx="3"/>
          </p:nvPr>
        </p:nvSpPr>
        <p:spPr bwMode="auto">
          <a:xfrm>
            <a:off x="3852017"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latin typeface="Tahoma" pitchFamily="34" charset="0"/>
              </a:defRPr>
            </a:lvl1pPr>
          </a:lstStyle>
          <a:p>
            <a:pPr>
              <a:defRPr/>
            </a:pPr>
            <a:fld id="{88CD50A6-6DA9-41FA-A6BD-B651942CF94B}" type="slidenum">
              <a:rPr lang="de-DE"/>
              <a:pPr>
                <a:defRPr/>
              </a:pPr>
              <a:t>‹Nr.›</a:t>
            </a:fld>
            <a:endParaRPr lang="de-DE"/>
          </a:p>
        </p:txBody>
      </p:sp>
    </p:spTree>
    <p:extLst>
      <p:ext uri="{BB962C8B-B14F-4D97-AF65-F5344CB8AC3E}">
        <p14:creationId xmlns:p14="http://schemas.microsoft.com/office/powerpoint/2010/main" val="3040549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1"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latin typeface="Tahoma" pitchFamily="34" charset="0"/>
              </a:defRPr>
            </a:lvl1pPr>
          </a:lstStyle>
          <a:p>
            <a:pPr>
              <a:defRPr/>
            </a:pPr>
            <a:endParaRPr lang="de-DE"/>
          </a:p>
        </p:txBody>
      </p:sp>
      <p:sp>
        <p:nvSpPr>
          <p:cNvPr id="149507" name="Rectangle 3"/>
          <p:cNvSpPr>
            <a:spLocks noGrp="1" noChangeArrowheads="1"/>
          </p:cNvSpPr>
          <p:nvPr>
            <p:ph type="dt" idx="1"/>
          </p:nvPr>
        </p:nvSpPr>
        <p:spPr bwMode="auto">
          <a:xfrm>
            <a:off x="3852017" y="0"/>
            <a:ext cx="2945659"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Tahoma" pitchFamily="34" charset="0"/>
              </a:defRPr>
            </a:lvl1pPr>
          </a:lstStyle>
          <a:p>
            <a:pPr>
              <a:defRPr/>
            </a:pPr>
            <a:endParaRPr lang="de-DE"/>
          </a:p>
        </p:txBody>
      </p:sp>
      <p:sp>
        <p:nvSpPr>
          <p:cNvPr id="13619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06357" y="4716662"/>
            <a:ext cx="4984962" cy="4468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49510" name="Rectangle 6"/>
          <p:cNvSpPr>
            <a:spLocks noGrp="1" noChangeArrowheads="1"/>
          </p:cNvSpPr>
          <p:nvPr>
            <p:ph type="ftr" sz="quarter" idx="4"/>
          </p:nvPr>
        </p:nvSpPr>
        <p:spPr bwMode="auto">
          <a:xfrm>
            <a:off x="1"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latin typeface="Tahoma" pitchFamily="34" charset="0"/>
              </a:defRPr>
            </a:lvl1pPr>
          </a:lstStyle>
          <a:p>
            <a:pPr>
              <a:defRPr/>
            </a:pPr>
            <a:endParaRPr lang="de-DE"/>
          </a:p>
        </p:txBody>
      </p:sp>
      <p:sp>
        <p:nvSpPr>
          <p:cNvPr id="149511" name="Rectangle 7"/>
          <p:cNvSpPr>
            <a:spLocks noGrp="1" noChangeArrowheads="1"/>
          </p:cNvSpPr>
          <p:nvPr>
            <p:ph type="sldNum" sz="quarter" idx="5"/>
          </p:nvPr>
        </p:nvSpPr>
        <p:spPr bwMode="auto">
          <a:xfrm>
            <a:off x="3852017" y="9433322"/>
            <a:ext cx="2945659"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Tahoma" pitchFamily="34" charset="0"/>
              </a:defRPr>
            </a:lvl1pPr>
          </a:lstStyle>
          <a:p>
            <a:pPr>
              <a:defRPr/>
            </a:pPr>
            <a:fld id="{FC64A481-9F56-4455-B884-176F67A88EA1}" type="slidenum">
              <a:rPr lang="de-DE"/>
              <a:pPr>
                <a:defRPr/>
              </a:pPr>
              <a:t>‹Nr.›</a:t>
            </a:fld>
            <a:endParaRPr lang="de-DE"/>
          </a:p>
        </p:txBody>
      </p:sp>
    </p:spTree>
    <p:extLst>
      <p:ext uri="{BB962C8B-B14F-4D97-AF65-F5344CB8AC3E}">
        <p14:creationId xmlns:p14="http://schemas.microsoft.com/office/powerpoint/2010/main" val="1338011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903E0-01AA-4ADC-94DD-965A52B26DBB}" type="slidenum">
              <a:rPr lang="de-DE"/>
              <a:pPr/>
              <a:t>12</a:t>
            </a:fld>
            <a:endParaRPr lang="de-DE"/>
          </a:p>
        </p:txBody>
      </p:sp>
      <p:sp>
        <p:nvSpPr>
          <p:cNvPr id="1223682" name="Rectangle 2"/>
          <p:cNvSpPr>
            <a:spLocks noGrp="1" noRot="1" noChangeAspect="1" noChangeArrowheads="1" noTextEdit="1"/>
          </p:cNvSpPr>
          <p:nvPr>
            <p:ph type="sldImg"/>
          </p:nvPr>
        </p:nvSpPr>
        <p:spPr>
          <a:ln/>
        </p:spPr>
      </p:sp>
      <p:sp>
        <p:nvSpPr>
          <p:cNvPr id="1223683"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554687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1A02C0C2-EFF6-4880-B457-65054ADC723C}" type="slidenum">
              <a:rPr lang="de-DE" smtClean="0"/>
              <a:pPr>
                <a:defRPr/>
              </a:pPr>
              <a:t>‹Nr.›</a:t>
            </a:fld>
            <a:endParaRPr lang="de-DE"/>
          </a:p>
        </p:txBody>
      </p:sp>
    </p:spTree>
    <p:extLst>
      <p:ext uri="{BB962C8B-B14F-4D97-AF65-F5344CB8AC3E}">
        <p14:creationId xmlns:p14="http://schemas.microsoft.com/office/powerpoint/2010/main" val="319122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199C0CBE-92BF-4FEC-9BD0-D6D44030DD9E}" type="slidenum">
              <a:rPr lang="de-DE" smtClean="0"/>
              <a:pPr>
                <a:defRPr/>
              </a:pPr>
              <a:t>‹Nr.›</a:t>
            </a:fld>
            <a:endParaRPr lang="de-DE"/>
          </a:p>
        </p:txBody>
      </p:sp>
    </p:spTree>
    <p:extLst>
      <p:ext uri="{BB962C8B-B14F-4D97-AF65-F5344CB8AC3E}">
        <p14:creationId xmlns:p14="http://schemas.microsoft.com/office/powerpoint/2010/main" val="99173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ABF3A99B-A9E9-4104-AFD7-D8FBC97807B2}" type="slidenum">
              <a:rPr lang="de-DE" smtClean="0"/>
              <a:pPr>
                <a:defRPr/>
              </a:pPr>
              <a:t>‹Nr.›</a:t>
            </a:fld>
            <a:endParaRPr lang="de-DE"/>
          </a:p>
        </p:txBody>
      </p:sp>
    </p:spTree>
    <p:extLst>
      <p:ext uri="{BB962C8B-B14F-4D97-AF65-F5344CB8AC3E}">
        <p14:creationId xmlns:p14="http://schemas.microsoft.com/office/powerpoint/2010/main" val="230233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265E610D-C589-4257-BD92-182DE92238F9}" type="slidenum">
              <a:rPr lang="de-DE" smtClean="0"/>
              <a:pPr>
                <a:defRPr/>
              </a:pPr>
              <a:t>‹Nr.›</a:t>
            </a:fld>
            <a:endParaRPr lang="de-DE"/>
          </a:p>
        </p:txBody>
      </p:sp>
    </p:spTree>
    <p:extLst>
      <p:ext uri="{BB962C8B-B14F-4D97-AF65-F5344CB8AC3E}">
        <p14:creationId xmlns:p14="http://schemas.microsoft.com/office/powerpoint/2010/main" val="38514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53BC87EB-5E9F-4531-B607-FBD6D97D0117}" type="slidenum">
              <a:rPr lang="de-DE" smtClean="0"/>
              <a:pPr>
                <a:defRPr/>
              </a:pPr>
              <a:t>‹Nr.›</a:t>
            </a:fld>
            <a:endParaRPr lang="de-DE"/>
          </a:p>
        </p:txBody>
      </p:sp>
    </p:spTree>
    <p:extLst>
      <p:ext uri="{BB962C8B-B14F-4D97-AF65-F5344CB8AC3E}">
        <p14:creationId xmlns:p14="http://schemas.microsoft.com/office/powerpoint/2010/main" val="10800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CD1C4549-7512-4A09-BAC6-52E9DF166A81}" type="slidenum">
              <a:rPr lang="de-DE" smtClean="0"/>
              <a:pPr>
                <a:defRPr/>
              </a:pPr>
              <a:t>‹Nr.›</a:t>
            </a:fld>
            <a:endParaRPr lang="de-DE"/>
          </a:p>
        </p:txBody>
      </p:sp>
    </p:spTree>
    <p:extLst>
      <p:ext uri="{BB962C8B-B14F-4D97-AF65-F5344CB8AC3E}">
        <p14:creationId xmlns:p14="http://schemas.microsoft.com/office/powerpoint/2010/main" val="97271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pPr>
              <a:defRPr/>
            </a:pPr>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pPr>
              <a:defRPr/>
            </a:pPr>
            <a:fld id="{5A82D06D-2147-4338-A6AB-2BDF1FFAEFED}" type="slidenum">
              <a:rPr lang="de-DE" smtClean="0"/>
              <a:pPr>
                <a:defRPr/>
              </a:pPr>
              <a:t>‹Nr.›</a:t>
            </a:fld>
            <a:endParaRPr lang="de-DE"/>
          </a:p>
        </p:txBody>
      </p:sp>
    </p:spTree>
    <p:extLst>
      <p:ext uri="{BB962C8B-B14F-4D97-AF65-F5344CB8AC3E}">
        <p14:creationId xmlns:p14="http://schemas.microsoft.com/office/powerpoint/2010/main" val="190128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pPr>
              <a:defRPr/>
            </a:pPr>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pPr>
              <a:defRPr/>
            </a:pPr>
            <a:fld id="{2BE4E6EF-7CBB-420C-99B4-44D763EDD3C0}" type="slidenum">
              <a:rPr lang="de-DE" smtClean="0"/>
              <a:pPr>
                <a:defRPr/>
              </a:pPr>
              <a:t>‹Nr.›</a:t>
            </a:fld>
            <a:endParaRPr lang="de-DE"/>
          </a:p>
        </p:txBody>
      </p:sp>
    </p:spTree>
    <p:extLst>
      <p:ext uri="{BB962C8B-B14F-4D97-AF65-F5344CB8AC3E}">
        <p14:creationId xmlns:p14="http://schemas.microsoft.com/office/powerpoint/2010/main" val="400164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pPr>
              <a:defRPr/>
            </a:pPr>
            <a:fld id="{F5FACCF6-6568-477F-955B-CBF3A229D1A9}" type="slidenum">
              <a:rPr lang="de-DE" smtClean="0"/>
              <a:pPr>
                <a:defRPr/>
              </a:pPr>
              <a:t>‹Nr.›</a:t>
            </a:fld>
            <a:endParaRPr lang="de-DE"/>
          </a:p>
        </p:txBody>
      </p:sp>
    </p:spTree>
    <p:extLst>
      <p:ext uri="{BB962C8B-B14F-4D97-AF65-F5344CB8AC3E}">
        <p14:creationId xmlns:p14="http://schemas.microsoft.com/office/powerpoint/2010/main" val="414561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A7CAAE5F-C914-40D9-BCAB-9D3CBAA4EE48}" type="slidenum">
              <a:rPr lang="de-DE" smtClean="0"/>
              <a:pPr>
                <a:defRPr/>
              </a:pPr>
              <a:t>‹Nr.›</a:t>
            </a:fld>
            <a:endParaRPr lang="de-DE"/>
          </a:p>
        </p:txBody>
      </p:sp>
    </p:spTree>
    <p:extLst>
      <p:ext uri="{BB962C8B-B14F-4D97-AF65-F5344CB8AC3E}">
        <p14:creationId xmlns:p14="http://schemas.microsoft.com/office/powerpoint/2010/main" val="2128040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pPr>
              <a:defRPr/>
            </a:pPr>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pPr>
              <a:defRPr/>
            </a:pPr>
            <a:fld id="{45BD0C0B-F1BA-4060-8AF9-75731D6E89D7}" type="slidenum">
              <a:rPr lang="de-DE" smtClean="0"/>
              <a:pPr>
                <a:defRPr/>
              </a:pPr>
              <a:t>‹Nr.›</a:t>
            </a:fld>
            <a:endParaRPr lang="de-DE"/>
          </a:p>
        </p:txBody>
      </p:sp>
    </p:spTree>
    <p:extLst>
      <p:ext uri="{BB962C8B-B14F-4D97-AF65-F5344CB8AC3E}">
        <p14:creationId xmlns:p14="http://schemas.microsoft.com/office/powerpoint/2010/main" val="232272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3BC87EB-5E9F-4531-B607-FBD6D97D0117}" type="slidenum">
              <a:rPr lang="de-DE" smtClean="0"/>
              <a:pPr>
                <a:defRPr/>
              </a:pPr>
              <a:t>‹Nr.›</a:t>
            </a:fld>
            <a:endParaRPr lang="de-DE"/>
          </a:p>
        </p:txBody>
      </p:sp>
    </p:spTree>
    <p:extLst>
      <p:ext uri="{BB962C8B-B14F-4D97-AF65-F5344CB8AC3E}">
        <p14:creationId xmlns:p14="http://schemas.microsoft.com/office/powerpoint/2010/main" val="420160357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692150"/>
            <a:ext cx="9144000" cy="5113338"/>
          </a:xfrm>
        </p:spPr>
        <p:txBody>
          <a:bodyPr/>
          <a:lstStyle/>
          <a:p>
            <a:pPr eaLnBrk="1" hangingPunct="1"/>
            <a:r>
              <a:rPr lang="de-DE" sz="4000" b="1" dirty="0" smtClean="0">
                <a:cs typeface="Times New Roman" pitchFamily="18" charset="0"/>
              </a:rPr>
              <a:t>GESUNDHEITSMANAGEMENT I</a:t>
            </a:r>
            <a:br>
              <a:rPr lang="de-DE" sz="4000" b="1" dirty="0" smtClean="0">
                <a:cs typeface="Times New Roman" pitchFamily="18" charset="0"/>
              </a:rPr>
            </a:br>
            <a:r>
              <a:rPr lang="de-DE" sz="4000" b="1" dirty="0" smtClean="0">
                <a:cs typeface="Times New Roman" pitchFamily="18" charset="0"/>
              </a:rPr>
              <a:t>Teil 1-1</a:t>
            </a:r>
            <a:br>
              <a:rPr lang="de-DE" sz="4000" b="1" dirty="0" smtClean="0">
                <a:cs typeface="Times New Roman" pitchFamily="18" charset="0"/>
              </a:rPr>
            </a:br>
            <a:r>
              <a:rPr lang="de-DE" sz="4000" b="1" dirty="0" smtClean="0">
                <a:cs typeface="Times New Roman" pitchFamily="18" charset="0"/>
              </a:rPr>
              <a:t/>
            </a:r>
            <a:br>
              <a:rPr lang="de-DE" sz="4000" b="1" dirty="0" smtClean="0">
                <a:cs typeface="Times New Roman" pitchFamily="18" charset="0"/>
              </a:rPr>
            </a:br>
            <a:r>
              <a:rPr lang="de-DE" sz="4000" b="1" dirty="0" smtClean="0">
                <a:cs typeface="Times New Roman" pitchFamily="18" charset="0"/>
              </a:rPr>
              <a:t/>
            </a:r>
            <a:br>
              <a:rPr lang="de-DE" sz="4000" b="1" dirty="0" smtClean="0">
                <a:cs typeface="Times New Roman" pitchFamily="18" charset="0"/>
              </a:rPr>
            </a:br>
            <a:r>
              <a:rPr lang="de-DE" sz="2400" b="1" dirty="0" smtClean="0">
                <a:cs typeface="Times New Roman" pitchFamily="18" charset="0"/>
              </a:rPr>
              <a:t>Prof. Dr. Steffen Fleßa</a:t>
            </a:r>
            <a:br>
              <a:rPr lang="de-DE" sz="2400" b="1" dirty="0" smtClean="0">
                <a:cs typeface="Times New Roman" pitchFamily="18" charset="0"/>
              </a:rPr>
            </a:br>
            <a:r>
              <a:rPr lang="de-DE" sz="2400" b="1" dirty="0" err="1" smtClean="0">
                <a:cs typeface="Times New Roman" pitchFamily="18" charset="0"/>
              </a:rPr>
              <a:t>Lst</a:t>
            </a:r>
            <a:r>
              <a:rPr lang="de-DE" sz="2400" b="1" dirty="0" smtClean="0">
                <a:cs typeface="Times New Roman" pitchFamily="18" charset="0"/>
              </a:rPr>
              <a:t>. für Allgemeine Betriebswirtschaftslehre und Gesundheitsmanagement</a:t>
            </a:r>
            <a:br>
              <a:rPr lang="de-DE" sz="2400" b="1" dirty="0" smtClean="0">
                <a:cs typeface="Times New Roman" pitchFamily="18" charset="0"/>
              </a:rPr>
            </a:br>
            <a:r>
              <a:rPr lang="de-DE" sz="2400" b="1" dirty="0" smtClean="0">
                <a:cs typeface="Times New Roman" pitchFamily="18" charset="0"/>
              </a:rPr>
              <a:t>Universität Greifswald</a:t>
            </a:r>
            <a:r>
              <a:rPr lang="de-DE" sz="4000" b="1" dirty="0" smtClean="0">
                <a:cs typeface="Times New Roman" pitchFamily="18" charset="0"/>
              </a:rPr>
              <a:t/>
            </a:r>
            <a:br>
              <a:rPr lang="de-DE" sz="4000" b="1" dirty="0" smtClean="0">
                <a:cs typeface="Times New Roman" pitchFamily="18" charset="0"/>
              </a:rPr>
            </a:br>
            <a:endParaRPr lang="de-DE" sz="4000" dirty="0" smtClean="0"/>
          </a:p>
        </p:txBody>
      </p:sp>
      <p:sp>
        <p:nvSpPr>
          <p:cNvPr id="2" name="Foliennummernplatzhalter 1"/>
          <p:cNvSpPr>
            <a:spLocks noGrp="1"/>
          </p:cNvSpPr>
          <p:nvPr>
            <p:ph type="sldNum" sz="quarter" idx="12"/>
          </p:nvPr>
        </p:nvSpPr>
        <p:spPr/>
        <p:txBody>
          <a:bodyPr/>
          <a:lstStyle/>
          <a:p>
            <a:pPr>
              <a:defRPr/>
            </a:pPr>
            <a:fld id="{1A02C0C2-EFF6-4880-B457-65054ADC723C}" type="slidenum">
              <a:rPr lang="de-DE" smtClean="0"/>
              <a:pPr>
                <a:defRPr/>
              </a:pPr>
              <a:t>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de-DE" dirty="0"/>
              <a:t>Theoriebildung</a:t>
            </a:r>
            <a:endParaRPr lang="de-DE" dirty="0" smtClean="0">
              <a:solidFill>
                <a:schemeClr val="tx1"/>
              </a:solidFill>
            </a:endParaRPr>
          </a:p>
        </p:txBody>
      </p:sp>
      <p:sp>
        <p:nvSpPr>
          <p:cNvPr id="16387" name="Rectangle 3"/>
          <p:cNvSpPr>
            <a:spLocks noGrp="1" noChangeArrowheads="1"/>
          </p:cNvSpPr>
          <p:nvPr>
            <p:ph idx="1"/>
          </p:nvPr>
        </p:nvSpPr>
        <p:spPr/>
        <p:txBody>
          <a:bodyPr/>
          <a:lstStyle/>
          <a:p>
            <a:pPr eaLnBrk="1" hangingPunct="1"/>
            <a:r>
              <a:rPr lang="de-DE" smtClean="0"/>
              <a:t>Deskriptiv: Beschreibung der Realität</a:t>
            </a:r>
          </a:p>
          <a:p>
            <a:pPr eaLnBrk="1" hangingPunct="1"/>
            <a:r>
              <a:rPr lang="de-DE" smtClean="0"/>
              <a:t>Positiv: Erklärung der Realität</a:t>
            </a:r>
          </a:p>
          <a:p>
            <a:pPr eaLnBrk="1" hangingPunct="1"/>
            <a:r>
              <a:rPr lang="de-DE" smtClean="0"/>
              <a:t>Normativ: Entwicklung einer Zielsetzung für die Realität</a:t>
            </a:r>
          </a:p>
          <a:p>
            <a:pPr eaLnBrk="1" hangingPunct="1"/>
            <a:r>
              <a:rPr lang="de-DE" smtClean="0"/>
              <a:t>Präskriptiv: Entwicklung einer Strategie für die Erreichung der Zielsetzung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ChangeArrowheads="1"/>
          </p:cNvSpPr>
          <p:nvPr/>
        </p:nvSpPr>
        <p:spPr bwMode="auto">
          <a:xfrm>
            <a:off x="323850" y="1700213"/>
            <a:ext cx="8229600" cy="2592387"/>
          </a:xfrm>
          <a:prstGeom prst="rect">
            <a:avLst/>
          </a:prstGeom>
          <a:noFill/>
          <a:ln w="9525">
            <a:noFill/>
            <a:miter lim="800000"/>
            <a:headEnd/>
            <a:tailEnd/>
          </a:ln>
          <a:effectLst/>
        </p:spPr>
        <p:txBody>
          <a:bodyPr/>
          <a:lstStyle/>
          <a:p>
            <a:pPr marL="342900" indent="-342900" algn="l">
              <a:lnSpc>
                <a:spcPct val="90000"/>
              </a:lnSpc>
              <a:spcBef>
                <a:spcPct val="20000"/>
              </a:spcBef>
              <a:buClr>
                <a:schemeClr val="tx1"/>
              </a:buClr>
              <a:buSzPct val="120000"/>
              <a:buFontTx/>
              <a:buChar char="•"/>
              <a:defRPr/>
            </a:pPr>
            <a:r>
              <a:rPr lang="de-DE" dirty="0">
                <a:effectLst/>
              </a:rPr>
              <a:t>Definition (zur Wiederholung): </a:t>
            </a:r>
          </a:p>
          <a:p>
            <a:pPr marL="742950" lvl="1" indent="-285750" algn="l">
              <a:lnSpc>
                <a:spcPct val="90000"/>
              </a:lnSpc>
              <a:spcBef>
                <a:spcPct val="20000"/>
              </a:spcBef>
              <a:buFont typeface="Tahoma" pitchFamily="34" charset="0"/>
              <a:buChar char="–"/>
              <a:defRPr/>
            </a:pPr>
            <a:r>
              <a:rPr lang="de-DE" dirty="0">
                <a:effectLst/>
              </a:rPr>
              <a:t>Ein System ist eine geordnete Gesamtheit, bestehend aus einer Menge von Elementen und einer Menge von Relationen zwischen den Elementen der betrachteten Gesamtheit.</a:t>
            </a:r>
          </a:p>
          <a:p>
            <a:pPr marL="742950" lvl="1" indent="-285750" algn="l">
              <a:lnSpc>
                <a:spcPct val="90000"/>
              </a:lnSpc>
              <a:spcBef>
                <a:spcPct val="20000"/>
              </a:spcBef>
              <a:buFont typeface="Tahoma" pitchFamily="34" charset="0"/>
              <a:buChar char="–"/>
              <a:defRPr/>
            </a:pPr>
            <a:r>
              <a:rPr lang="de-DE" dirty="0">
                <a:effectLst/>
              </a:rPr>
              <a:t>Ober- und Untersysteme</a:t>
            </a:r>
          </a:p>
          <a:p>
            <a:pPr marL="742950" lvl="1" indent="-285750" algn="l">
              <a:lnSpc>
                <a:spcPct val="90000"/>
              </a:lnSpc>
              <a:spcBef>
                <a:spcPct val="20000"/>
              </a:spcBef>
              <a:buFont typeface="Tahoma" pitchFamily="34" charset="0"/>
              <a:buChar char="–"/>
              <a:defRPr/>
            </a:pPr>
            <a:r>
              <a:rPr lang="de-DE" dirty="0">
                <a:effectLst/>
              </a:rPr>
              <a:t>Zweckmäßigkeit der Definition</a:t>
            </a:r>
          </a:p>
          <a:p>
            <a:pPr marL="342900" indent="-342900" algn="l">
              <a:lnSpc>
                <a:spcPct val="90000"/>
              </a:lnSpc>
              <a:spcBef>
                <a:spcPct val="20000"/>
              </a:spcBef>
              <a:buFont typeface="Tahoma" pitchFamily="34" charset="0"/>
              <a:buNone/>
              <a:defRPr/>
            </a:pPr>
            <a:endParaRPr lang="de-DE" dirty="0"/>
          </a:p>
        </p:txBody>
      </p:sp>
      <p:sp>
        <p:nvSpPr>
          <p:cNvPr id="17411" name="Rectangle 3"/>
          <p:cNvSpPr>
            <a:spLocks noGrp="1" noChangeArrowheads="1"/>
          </p:cNvSpPr>
          <p:nvPr>
            <p:ph type="title"/>
          </p:nvPr>
        </p:nvSpPr>
        <p:spPr/>
        <p:txBody>
          <a:bodyPr>
            <a:normAutofit fontScale="90000"/>
          </a:bodyPr>
          <a:lstStyle/>
          <a:p>
            <a:pPr algn="l" eaLnBrk="1" hangingPunct="1"/>
            <a:r>
              <a:rPr lang="de-DE" dirty="0" smtClean="0">
                <a:solidFill>
                  <a:schemeClr val="tx1"/>
                </a:solidFill>
                <a:cs typeface="Times New Roman" pitchFamily="18" charset="0"/>
              </a:rPr>
              <a:t>1.2 Allgemeine Systemtheorie</a:t>
            </a:r>
            <a:br>
              <a:rPr lang="de-DE" dirty="0" smtClean="0">
                <a:solidFill>
                  <a:schemeClr val="tx1"/>
                </a:solidFill>
                <a:cs typeface="Times New Roman" pitchFamily="18" charset="0"/>
              </a:rPr>
            </a:br>
            <a:r>
              <a:rPr lang="de-DE" dirty="0" smtClean="0">
                <a:solidFill>
                  <a:schemeClr val="tx1"/>
                </a:solidFill>
                <a:cs typeface="Times New Roman" pitchFamily="18" charset="0"/>
              </a:rPr>
              <a:t>1.2.1 Statische Systeme</a:t>
            </a:r>
          </a:p>
        </p:txBody>
      </p:sp>
      <p:sp>
        <p:nvSpPr>
          <p:cNvPr id="2" name="Foliennummernplatzhalter 1"/>
          <p:cNvSpPr>
            <a:spLocks noGrp="1"/>
          </p:cNvSpPr>
          <p:nvPr>
            <p:ph type="sldNum" sz="quarter" idx="12"/>
          </p:nvPr>
        </p:nvSpPr>
        <p:spPr/>
        <p:txBody>
          <a:bodyPr/>
          <a:lstStyle/>
          <a:p>
            <a:pPr>
              <a:defRPr/>
            </a:pPr>
            <a:fld id="{2BE4E6EF-7CBB-420C-99B4-44D763EDD3C0}" type="slidenum">
              <a:rPr lang="de-DE" smtClean="0"/>
              <a:pPr>
                <a:defRPr/>
              </a:pPr>
              <a:t>11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Rectangle 2"/>
          <p:cNvSpPr>
            <a:spLocks noGrp="1" noChangeArrowheads="1"/>
          </p:cNvSpPr>
          <p:nvPr>
            <p:ph type="title"/>
          </p:nvPr>
        </p:nvSpPr>
        <p:spPr/>
        <p:txBody>
          <a:bodyPr>
            <a:normAutofit/>
          </a:bodyPr>
          <a:lstStyle/>
          <a:p>
            <a:r>
              <a:rPr lang="de-DE" dirty="0" smtClean="0">
                <a:cs typeface="Times New Roman" pitchFamily="18" charset="0"/>
              </a:rPr>
              <a:t>Systemmodell</a:t>
            </a:r>
            <a:endParaRPr lang="de-DE" dirty="0"/>
          </a:p>
        </p:txBody>
      </p:sp>
      <p:graphicFrame>
        <p:nvGraphicFramePr>
          <p:cNvPr id="1059843" name="Object 3"/>
          <p:cNvGraphicFramePr>
            <a:graphicFrameLocks noGrp="1" noChangeAspect="1"/>
          </p:cNvGraphicFramePr>
          <p:nvPr>
            <p:ph idx="1"/>
          </p:nvPr>
        </p:nvGraphicFramePr>
        <p:xfrm>
          <a:off x="755650" y="1557338"/>
          <a:ext cx="7632700" cy="5119687"/>
        </p:xfrm>
        <a:graphic>
          <a:graphicData uri="http://schemas.openxmlformats.org/presentationml/2006/ole">
            <mc:AlternateContent xmlns:mc="http://schemas.openxmlformats.org/markup-compatibility/2006">
              <mc:Choice xmlns:v="urn:schemas-microsoft-com:vml" Requires="v">
                <p:oleObj spid="_x0000_s155678" name="Bild" r:id="rId4" imgW="4598640" imgH="3084120" progId="Word.Picture.8">
                  <p:embed/>
                </p:oleObj>
              </mc:Choice>
              <mc:Fallback>
                <p:oleObj name="Bild" r:id="rId4" imgW="4598640" imgH="3084120" progId="Word.Picture.8">
                  <p:embed/>
                  <p:pic>
                    <p:nvPicPr>
                      <p:cNvPr id="1059843"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557338"/>
                        <a:ext cx="7632700" cy="5119687"/>
                      </a:xfrm>
                      <a:prstGeom prst="rect">
                        <a:avLst/>
                      </a:prstGeom>
                      <a:solidFill>
                        <a:srgbClr val="FFFF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9844" name="Rectangle 4"/>
          <p:cNvSpPr>
            <a:spLocks noChangeArrowheads="1"/>
          </p:cNvSpPr>
          <p:nvPr/>
        </p:nvSpPr>
        <p:spPr bwMode="auto">
          <a:xfrm>
            <a:off x="0" y="3162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graphicFrame>
        <p:nvGraphicFramePr>
          <p:cNvPr id="1059845" name="Object 5"/>
          <p:cNvGraphicFramePr>
            <a:graphicFrameLocks noChangeAspect="1"/>
          </p:cNvGraphicFramePr>
          <p:nvPr/>
        </p:nvGraphicFramePr>
        <p:xfrm>
          <a:off x="3162300" y="4365625"/>
          <a:ext cx="3105150" cy="782638"/>
        </p:xfrm>
        <a:graphic>
          <a:graphicData uri="http://schemas.openxmlformats.org/presentationml/2006/ole">
            <mc:AlternateContent xmlns:mc="http://schemas.openxmlformats.org/markup-compatibility/2006">
              <mc:Choice xmlns:v="urn:schemas-microsoft-com:vml" Requires="v">
                <p:oleObj spid="_x0000_s155679" name="Formel" r:id="rId6" imgW="1295280" imgH="431640" progId="Equation.3">
                  <p:embed/>
                </p:oleObj>
              </mc:Choice>
              <mc:Fallback>
                <p:oleObj name="Formel" r:id="rId6" imgW="1295280" imgH="431640" progId="Equation.3">
                  <p:embed/>
                  <p:pic>
                    <p:nvPicPr>
                      <p:cNvPr id="105984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62300" y="4365625"/>
                        <a:ext cx="3105150" cy="782638"/>
                      </a:xfrm>
                      <a:prstGeom prst="rect">
                        <a:avLst/>
                      </a:prstGeom>
                      <a:solidFill>
                        <a:srgbClr val="FFFFCC"/>
                      </a:solidFill>
                    </p:spPr>
                  </p:pic>
                </p:oleObj>
              </mc:Fallback>
            </mc:AlternateContent>
          </a:graphicData>
        </a:graphic>
      </p:graphicFrame>
    </p:spTree>
    <p:extLst>
      <p:ext uri="{BB962C8B-B14F-4D97-AF65-F5344CB8AC3E}">
        <p14:creationId xmlns:p14="http://schemas.microsoft.com/office/powerpoint/2010/main" val="3872820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17526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lnSpc>
                <a:spcPct val="90000"/>
              </a:lnSpc>
              <a:spcBef>
                <a:spcPct val="20000"/>
              </a:spcBef>
              <a:buClr>
                <a:schemeClr val="tx1"/>
              </a:buClr>
              <a:buSzPct val="120000"/>
              <a:buFontTx/>
              <a:buChar char="•"/>
            </a:pPr>
            <a:r>
              <a:rPr lang="de-DE" dirty="0">
                <a:effectLst/>
              </a:rPr>
              <a:t>Element</a:t>
            </a:r>
          </a:p>
          <a:p>
            <a:pPr marL="742950" lvl="1" indent="-285750" algn="l">
              <a:lnSpc>
                <a:spcPct val="90000"/>
              </a:lnSpc>
              <a:spcBef>
                <a:spcPct val="20000"/>
              </a:spcBef>
              <a:buFont typeface="Tahoma" charset="0"/>
              <a:buChar char="–"/>
            </a:pPr>
            <a:r>
              <a:rPr lang="de-DE" dirty="0">
                <a:effectLst/>
              </a:rPr>
              <a:t>Teil einer betrachteten Gesamtheit, die aufgrund von Zweckmäßigkeitsgründen nicht weiter unterteilt werden soll</a:t>
            </a:r>
          </a:p>
          <a:p>
            <a:pPr marL="342900" indent="-342900" algn="l">
              <a:lnSpc>
                <a:spcPct val="90000"/>
              </a:lnSpc>
              <a:spcBef>
                <a:spcPct val="20000"/>
              </a:spcBef>
              <a:buClr>
                <a:schemeClr val="tx1"/>
              </a:buClr>
              <a:buSzPct val="120000"/>
              <a:buFontTx/>
              <a:buChar char="•"/>
            </a:pPr>
            <a:r>
              <a:rPr lang="de-DE" dirty="0">
                <a:effectLst/>
              </a:rPr>
              <a:t>Struktur </a:t>
            </a:r>
          </a:p>
          <a:p>
            <a:pPr marL="742950" lvl="1" indent="-285750" algn="l">
              <a:lnSpc>
                <a:spcPct val="90000"/>
              </a:lnSpc>
              <a:spcBef>
                <a:spcPct val="20000"/>
              </a:spcBef>
              <a:buFont typeface="Tahoma" charset="0"/>
              <a:buChar char="–"/>
            </a:pPr>
            <a:r>
              <a:rPr lang="de-DE" dirty="0">
                <a:effectLst/>
              </a:rPr>
              <a:t>Menge und Art der Elemente sowie aller zwischen den Elementen herstellbaren Relationen</a:t>
            </a:r>
          </a:p>
          <a:p>
            <a:pPr marL="342900" indent="-342900" algn="l">
              <a:lnSpc>
                <a:spcPct val="90000"/>
              </a:lnSpc>
              <a:spcBef>
                <a:spcPct val="20000"/>
              </a:spcBef>
              <a:buClr>
                <a:schemeClr val="tx1"/>
              </a:buClr>
              <a:buSzPct val="120000"/>
              <a:buFontTx/>
              <a:buChar char="•"/>
            </a:pPr>
            <a:r>
              <a:rPr lang="de-DE" dirty="0">
                <a:effectLst/>
              </a:rPr>
              <a:t>Funktion</a:t>
            </a:r>
          </a:p>
          <a:p>
            <a:pPr marL="742950" lvl="1" indent="-285750" algn="l">
              <a:lnSpc>
                <a:spcPct val="90000"/>
              </a:lnSpc>
              <a:spcBef>
                <a:spcPct val="20000"/>
              </a:spcBef>
              <a:buFont typeface="Tahoma" charset="0"/>
              <a:buChar char="–"/>
            </a:pPr>
            <a:r>
              <a:rPr lang="de-DE" dirty="0">
                <a:effectLst/>
              </a:rPr>
              <a:t>Transformation von Input in Output</a:t>
            </a:r>
          </a:p>
          <a:p>
            <a:pPr marL="342900" indent="-342900" algn="l">
              <a:lnSpc>
                <a:spcPct val="90000"/>
              </a:lnSpc>
              <a:spcBef>
                <a:spcPct val="20000"/>
              </a:spcBef>
              <a:buClr>
                <a:schemeClr val="tx1"/>
              </a:buClr>
              <a:buSzPct val="120000"/>
              <a:buFontTx/>
              <a:buChar char="•"/>
            </a:pPr>
            <a:r>
              <a:rPr lang="de-DE" dirty="0">
                <a:effectLst/>
              </a:rPr>
              <a:t>Prozesse</a:t>
            </a:r>
          </a:p>
          <a:p>
            <a:pPr marL="742950" lvl="1" indent="-285750" algn="l">
              <a:lnSpc>
                <a:spcPct val="90000"/>
              </a:lnSpc>
              <a:spcBef>
                <a:spcPct val="20000"/>
              </a:spcBef>
              <a:buFont typeface="Tahoma" charset="0"/>
              <a:buChar char="–"/>
            </a:pPr>
            <a:r>
              <a:rPr lang="de-DE" dirty="0">
                <a:effectLst/>
              </a:rPr>
              <a:t>Raumzeitliche Realisierung einer Aufgabe eines Systems</a:t>
            </a:r>
          </a:p>
        </p:txBody>
      </p:sp>
      <p:sp>
        <p:nvSpPr>
          <p:cNvPr id="18435" name="Rectangle 3"/>
          <p:cNvSpPr>
            <a:spLocks noGrp="1" noChangeArrowheads="1"/>
          </p:cNvSpPr>
          <p:nvPr>
            <p:ph type="title"/>
          </p:nvPr>
        </p:nvSpPr>
        <p:spPr/>
        <p:txBody>
          <a:bodyPr/>
          <a:lstStyle/>
          <a:p>
            <a:pPr eaLnBrk="1" hangingPunct="1"/>
            <a:r>
              <a:rPr lang="de-DE" smtClean="0">
                <a:cs typeface="Times New Roman" pitchFamily="18" charset="0"/>
              </a:rPr>
              <a:t>Systembeschreibung</a:t>
            </a:r>
          </a:p>
        </p:txBody>
      </p:sp>
      <p:sp>
        <p:nvSpPr>
          <p:cNvPr id="2" name="Foliennummernplatzhalter 1"/>
          <p:cNvSpPr>
            <a:spLocks noGrp="1"/>
          </p:cNvSpPr>
          <p:nvPr>
            <p:ph type="sldNum" sz="quarter" idx="12"/>
          </p:nvPr>
        </p:nvSpPr>
        <p:spPr/>
        <p:txBody>
          <a:bodyPr/>
          <a:lstStyle/>
          <a:p>
            <a:pPr>
              <a:defRPr/>
            </a:pPr>
            <a:fld id="{2BE4E6EF-7CBB-420C-99B4-44D763EDD3C0}" type="slidenum">
              <a:rPr lang="de-DE" smtClean="0"/>
              <a:pPr>
                <a:defRPr/>
              </a:pPr>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1679575"/>
            <a:ext cx="853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de-DE">
                <a:effectLst/>
              </a:rPr>
              <a:t>Menge aller Sachverhalte, die nicht zum System gehören, aber für das betrachtete System von Bedeutung sind</a:t>
            </a:r>
            <a:r>
              <a:rPr lang="en-US">
                <a:effectLst/>
              </a:rPr>
              <a:t> </a:t>
            </a:r>
          </a:p>
        </p:txBody>
      </p:sp>
      <p:graphicFrame>
        <p:nvGraphicFramePr>
          <p:cNvPr id="19459" name="Object 3"/>
          <p:cNvGraphicFramePr>
            <a:graphicFrameLocks noChangeAspect="1"/>
          </p:cNvGraphicFramePr>
          <p:nvPr>
            <p:extLst>
              <p:ext uri="{D42A27DB-BD31-4B8C-83A1-F6EECF244321}">
                <p14:modId xmlns:p14="http://schemas.microsoft.com/office/powerpoint/2010/main" val="905075324"/>
              </p:ext>
            </p:extLst>
          </p:nvPr>
        </p:nvGraphicFramePr>
        <p:xfrm>
          <a:off x="157163" y="2819400"/>
          <a:ext cx="8753475" cy="3848100"/>
        </p:xfrm>
        <a:graphic>
          <a:graphicData uri="http://schemas.openxmlformats.org/presentationml/2006/ole">
            <mc:AlternateContent xmlns:mc="http://schemas.openxmlformats.org/markup-compatibility/2006">
              <mc:Choice xmlns:v="urn:schemas-microsoft-com:vml" Requires="v">
                <p:oleObj spid="_x0000_s19506" name="Picture" r:id="rId3" imgW="4230360" imgH="1828800" progId="Word.Picture.8">
                  <p:embed/>
                </p:oleObj>
              </mc:Choice>
              <mc:Fallback>
                <p:oleObj name="Picture" r:id="rId3" imgW="4230360" imgH="1828800" progId="Word.Picture.8">
                  <p:embed/>
                  <p:pic>
                    <p:nvPicPr>
                      <p:cNvPr id="0" name="Object 3"/>
                      <p:cNvPicPr>
                        <a:picLocks noChangeAspect="1" noChangeArrowheads="1"/>
                      </p:cNvPicPr>
                      <p:nvPr/>
                    </p:nvPicPr>
                    <p:blipFill>
                      <a:blip r:embed="rId4"/>
                      <a:srcRect/>
                      <a:stretch>
                        <a:fillRect/>
                      </a:stretch>
                    </p:blipFill>
                    <p:spPr bwMode="auto">
                      <a:xfrm>
                        <a:off x="157163" y="2819400"/>
                        <a:ext cx="8753475" cy="38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Rectangle 4"/>
          <p:cNvSpPr>
            <a:spLocks noGrp="1" noChangeArrowheads="1"/>
          </p:cNvSpPr>
          <p:nvPr>
            <p:ph type="title"/>
          </p:nvPr>
        </p:nvSpPr>
        <p:spPr/>
        <p:txBody>
          <a:bodyPr/>
          <a:lstStyle/>
          <a:p>
            <a:pPr eaLnBrk="1" hangingPunct="1"/>
            <a:r>
              <a:rPr lang="de-DE" smtClean="0"/>
              <a:t>Umsystem</a:t>
            </a:r>
          </a:p>
        </p:txBody>
      </p:sp>
      <p:sp>
        <p:nvSpPr>
          <p:cNvPr id="2" name="Foliennummernplatzhalter 1"/>
          <p:cNvSpPr>
            <a:spLocks noGrp="1"/>
          </p:cNvSpPr>
          <p:nvPr>
            <p:ph type="sldNum" sz="quarter" idx="12"/>
          </p:nvPr>
        </p:nvSpPr>
        <p:spPr/>
        <p:txBody>
          <a:bodyPr/>
          <a:lstStyle/>
          <a:p>
            <a:pPr>
              <a:defRPr/>
            </a:pPr>
            <a:fld id="{2BE4E6EF-7CBB-420C-99B4-44D763EDD3C0}" type="slidenum">
              <a:rPr lang="de-DE" smtClean="0"/>
              <a:pPr>
                <a:defRPr/>
              </a:pPr>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de-DE" smtClean="0">
                <a:cs typeface="Times New Roman" pitchFamily="18" charset="0"/>
              </a:rPr>
              <a:t>Systemlenkung</a:t>
            </a:r>
            <a:r>
              <a:rPr lang="de-DE" smtClean="0"/>
              <a:t> </a:t>
            </a:r>
          </a:p>
        </p:txBody>
      </p:sp>
      <p:sp>
        <p:nvSpPr>
          <p:cNvPr id="20483" name="Rectangle 3"/>
          <p:cNvSpPr>
            <a:spLocks noChangeArrowheads="1"/>
          </p:cNvSpPr>
          <p:nvPr/>
        </p:nvSpPr>
        <p:spPr bwMode="auto">
          <a:xfrm>
            <a:off x="533400" y="1917700"/>
            <a:ext cx="525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de-DE">
                <a:effectLst/>
              </a:rPr>
              <a:t>Das Regelkreismodell</a:t>
            </a:r>
            <a:r>
              <a:rPr lang="en-US">
                <a:effectLst/>
              </a:rPr>
              <a:t> </a:t>
            </a:r>
          </a:p>
        </p:txBody>
      </p:sp>
      <p:grpSp>
        <p:nvGrpSpPr>
          <p:cNvPr id="50180" name="Group 4"/>
          <p:cNvGrpSpPr>
            <a:grpSpLocks/>
          </p:cNvGrpSpPr>
          <p:nvPr/>
        </p:nvGrpSpPr>
        <p:grpSpPr bwMode="auto">
          <a:xfrm>
            <a:off x="255588" y="2300288"/>
            <a:ext cx="7754937" cy="3878262"/>
            <a:chOff x="161" y="1585"/>
            <a:chExt cx="4885" cy="2443"/>
          </a:xfrm>
          <a:solidFill>
            <a:srgbClr val="FFFFCC"/>
          </a:solidFill>
        </p:grpSpPr>
        <p:sp>
          <p:nvSpPr>
            <p:cNvPr id="50181" name="Rectangle 5"/>
            <p:cNvSpPr>
              <a:spLocks noChangeArrowheads="1"/>
            </p:cNvSpPr>
            <p:nvPr/>
          </p:nvSpPr>
          <p:spPr bwMode="auto">
            <a:xfrm>
              <a:off x="161" y="1585"/>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82" name="Rectangle 6"/>
            <p:cNvSpPr>
              <a:spLocks noChangeArrowheads="1"/>
            </p:cNvSpPr>
            <p:nvPr/>
          </p:nvSpPr>
          <p:spPr bwMode="auto">
            <a:xfrm>
              <a:off x="161" y="1679"/>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dirty="0">
                  <a:solidFill>
                    <a:srgbClr val="000000"/>
                  </a:solidFill>
                  <a:effectLst/>
                  <a:latin typeface="Times New Roman" pitchFamily="18" charset="0"/>
                </a:rPr>
                <a:t> </a:t>
              </a:r>
              <a:endParaRPr lang="de-DE" sz="1800" dirty="0">
                <a:effectLst/>
              </a:endParaRPr>
            </a:p>
          </p:txBody>
        </p:sp>
        <p:sp>
          <p:nvSpPr>
            <p:cNvPr id="50183" name="Rectangle 7"/>
            <p:cNvSpPr>
              <a:spLocks noChangeArrowheads="1"/>
            </p:cNvSpPr>
            <p:nvPr/>
          </p:nvSpPr>
          <p:spPr bwMode="auto">
            <a:xfrm>
              <a:off x="161" y="1772"/>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84" name="Rectangle 8"/>
            <p:cNvSpPr>
              <a:spLocks noChangeArrowheads="1"/>
            </p:cNvSpPr>
            <p:nvPr/>
          </p:nvSpPr>
          <p:spPr bwMode="auto">
            <a:xfrm>
              <a:off x="161" y="1866"/>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85" name="Rectangle 9"/>
            <p:cNvSpPr>
              <a:spLocks noChangeArrowheads="1"/>
            </p:cNvSpPr>
            <p:nvPr/>
          </p:nvSpPr>
          <p:spPr bwMode="auto">
            <a:xfrm>
              <a:off x="161" y="1960"/>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86" name="Rectangle 10"/>
            <p:cNvSpPr>
              <a:spLocks noChangeArrowheads="1"/>
            </p:cNvSpPr>
            <p:nvPr/>
          </p:nvSpPr>
          <p:spPr bwMode="auto">
            <a:xfrm>
              <a:off x="161" y="2054"/>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87" name="Rectangle 11"/>
            <p:cNvSpPr>
              <a:spLocks noChangeArrowheads="1"/>
            </p:cNvSpPr>
            <p:nvPr/>
          </p:nvSpPr>
          <p:spPr bwMode="auto">
            <a:xfrm>
              <a:off x="161" y="2149"/>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88" name="Rectangle 12"/>
            <p:cNvSpPr>
              <a:spLocks noChangeArrowheads="1"/>
            </p:cNvSpPr>
            <p:nvPr/>
          </p:nvSpPr>
          <p:spPr bwMode="auto">
            <a:xfrm>
              <a:off x="161" y="2243"/>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89" name="Rectangle 13"/>
            <p:cNvSpPr>
              <a:spLocks noChangeArrowheads="1"/>
            </p:cNvSpPr>
            <p:nvPr/>
          </p:nvSpPr>
          <p:spPr bwMode="auto">
            <a:xfrm>
              <a:off x="161" y="2336"/>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90" name="Rectangle 14"/>
            <p:cNvSpPr>
              <a:spLocks noChangeArrowheads="1"/>
            </p:cNvSpPr>
            <p:nvPr/>
          </p:nvSpPr>
          <p:spPr bwMode="auto">
            <a:xfrm>
              <a:off x="161" y="2430"/>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91" name="Rectangle 15"/>
            <p:cNvSpPr>
              <a:spLocks noChangeArrowheads="1"/>
            </p:cNvSpPr>
            <p:nvPr/>
          </p:nvSpPr>
          <p:spPr bwMode="auto">
            <a:xfrm>
              <a:off x="161" y="2524"/>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93" name="Rectangle 17"/>
            <p:cNvSpPr>
              <a:spLocks noChangeArrowheads="1"/>
            </p:cNvSpPr>
            <p:nvPr/>
          </p:nvSpPr>
          <p:spPr bwMode="auto">
            <a:xfrm>
              <a:off x="161" y="2712"/>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94" name="Rectangle 18"/>
            <p:cNvSpPr>
              <a:spLocks noChangeArrowheads="1"/>
            </p:cNvSpPr>
            <p:nvPr/>
          </p:nvSpPr>
          <p:spPr bwMode="auto">
            <a:xfrm>
              <a:off x="171" y="2805"/>
              <a:ext cx="0"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endParaRPr lang="de-DE" sz="1800" dirty="0">
                <a:effectLst/>
              </a:endParaRPr>
            </a:p>
          </p:txBody>
        </p:sp>
        <p:sp>
          <p:nvSpPr>
            <p:cNvPr id="50195" name="Rectangle 19"/>
            <p:cNvSpPr>
              <a:spLocks noChangeArrowheads="1"/>
            </p:cNvSpPr>
            <p:nvPr/>
          </p:nvSpPr>
          <p:spPr bwMode="auto">
            <a:xfrm>
              <a:off x="161" y="2899"/>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96" name="Rectangle 20"/>
            <p:cNvSpPr>
              <a:spLocks noChangeArrowheads="1"/>
            </p:cNvSpPr>
            <p:nvPr/>
          </p:nvSpPr>
          <p:spPr bwMode="auto">
            <a:xfrm>
              <a:off x="171" y="2993"/>
              <a:ext cx="0"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endParaRPr lang="de-DE" sz="1800" dirty="0">
                <a:effectLst/>
              </a:endParaRPr>
            </a:p>
          </p:txBody>
        </p:sp>
        <p:sp>
          <p:nvSpPr>
            <p:cNvPr id="50197" name="Rectangle 21"/>
            <p:cNvSpPr>
              <a:spLocks noChangeArrowheads="1"/>
            </p:cNvSpPr>
            <p:nvPr/>
          </p:nvSpPr>
          <p:spPr bwMode="auto">
            <a:xfrm>
              <a:off x="161" y="3087"/>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198" name="Rectangle 22"/>
            <p:cNvSpPr>
              <a:spLocks noChangeArrowheads="1"/>
            </p:cNvSpPr>
            <p:nvPr/>
          </p:nvSpPr>
          <p:spPr bwMode="auto">
            <a:xfrm>
              <a:off x="171" y="3182"/>
              <a:ext cx="0" cy="1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endParaRPr lang="de-DE" sz="1800" dirty="0">
                <a:effectLst/>
              </a:endParaRPr>
            </a:p>
          </p:txBody>
        </p:sp>
        <p:sp>
          <p:nvSpPr>
            <p:cNvPr id="50199" name="Rectangle 23"/>
            <p:cNvSpPr>
              <a:spLocks noChangeArrowheads="1"/>
            </p:cNvSpPr>
            <p:nvPr/>
          </p:nvSpPr>
          <p:spPr bwMode="auto">
            <a:xfrm>
              <a:off x="161" y="3276"/>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200" name="Rectangle 24"/>
            <p:cNvSpPr>
              <a:spLocks noChangeArrowheads="1"/>
            </p:cNvSpPr>
            <p:nvPr/>
          </p:nvSpPr>
          <p:spPr bwMode="auto">
            <a:xfrm>
              <a:off x="161" y="3369"/>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201" name="Rectangle 25"/>
            <p:cNvSpPr>
              <a:spLocks noChangeArrowheads="1"/>
            </p:cNvSpPr>
            <p:nvPr/>
          </p:nvSpPr>
          <p:spPr bwMode="auto">
            <a:xfrm>
              <a:off x="161" y="3463"/>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202" name="Rectangle 26"/>
            <p:cNvSpPr>
              <a:spLocks noChangeArrowheads="1"/>
            </p:cNvSpPr>
            <p:nvPr/>
          </p:nvSpPr>
          <p:spPr bwMode="auto">
            <a:xfrm>
              <a:off x="161" y="3557"/>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203" name="Rectangle 27"/>
            <p:cNvSpPr>
              <a:spLocks noChangeArrowheads="1"/>
            </p:cNvSpPr>
            <p:nvPr/>
          </p:nvSpPr>
          <p:spPr bwMode="auto">
            <a:xfrm>
              <a:off x="161" y="3651"/>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204" name="Rectangle 28"/>
            <p:cNvSpPr>
              <a:spLocks noChangeArrowheads="1"/>
            </p:cNvSpPr>
            <p:nvPr/>
          </p:nvSpPr>
          <p:spPr bwMode="auto">
            <a:xfrm>
              <a:off x="161" y="3745"/>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205" name="Rectangle 29"/>
            <p:cNvSpPr>
              <a:spLocks noChangeArrowheads="1"/>
            </p:cNvSpPr>
            <p:nvPr/>
          </p:nvSpPr>
          <p:spPr bwMode="auto">
            <a:xfrm>
              <a:off x="161" y="3839"/>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50206" name="Rectangle 30"/>
            <p:cNvSpPr>
              <a:spLocks noChangeArrowheads="1"/>
            </p:cNvSpPr>
            <p:nvPr/>
          </p:nvSpPr>
          <p:spPr bwMode="auto">
            <a:xfrm>
              <a:off x="161" y="3932"/>
              <a:ext cx="20" cy="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000">
                  <a:solidFill>
                    <a:srgbClr val="000000"/>
                  </a:solidFill>
                  <a:effectLst/>
                  <a:latin typeface="Times New Roman" pitchFamily="18" charset="0"/>
                </a:rPr>
                <a:t> </a:t>
              </a:r>
              <a:endParaRPr lang="de-DE" sz="1800">
                <a:effectLst/>
              </a:endParaRPr>
            </a:p>
          </p:txBody>
        </p:sp>
        <p:sp>
          <p:nvSpPr>
            <p:cNvPr id="333855" name="Rectangle 31"/>
            <p:cNvSpPr>
              <a:spLocks noChangeArrowheads="1"/>
            </p:cNvSpPr>
            <p:nvPr/>
          </p:nvSpPr>
          <p:spPr bwMode="auto">
            <a:xfrm>
              <a:off x="290" y="3513"/>
              <a:ext cx="876" cy="407"/>
            </a:xfrm>
            <a:prstGeom prst="rect">
              <a:avLst/>
            </a:prstGeom>
            <a:grpFill/>
            <a:ln w="9525">
              <a:solidFill>
                <a:srgbClr val="000000"/>
              </a:solidFill>
              <a:miter lim="800000"/>
              <a:headEnd/>
              <a:tailEnd/>
            </a:ln>
          </p:spPr>
          <p:txBody>
            <a:bodyPr/>
            <a:lstStyle/>
            <a:p>
              <a:pPr>
                <a:defRPr/>
              </a:pPr>
              <a:endParaRPr lang="de-DE">
                <a:latin typeface="Tahoma" pitchFamily="34" charset="0"/>
              </a:endParaRPr>
            </a:p>
          </p:txBody>
        </p:sp>
        <p:sp>
          <p:nvSpPr>
            <p:cNvPr id="333856" name="Rectangle 32"/>
            <p:cNvSpPr>
              <a:spLocks noChangeArrowheads="1"/>
            </p:cNvSpPr>
            <p:nvPr/>
          </p:nvSpPr>
          <p:spPr bwMode="auto">
            <a:xfrm>
              <a:off x="1491" y="2628"/>
              <a:ext cx="876" cy="406"/>
            </a:xfrm>
            <a:prstGeom prst="rect">
              <a:avLst/>
            </a:prstGeom>
            <a:grpFill/>
            <a:ln w="9525">
              <a:solidFill>
                <a:srgbClr val="000000"/>
              </a:solidFill>
              <a:miter lim="800000"/>
              <a:headEnd/>
              <a:tailEnd/>
            </a:ln>
          </p:spPr>
          <p:txBody>
            <a:bodyPr/>
            <a:lstStyle/>
            <a:p>
              <a:pPr>
                <a:defRPr/>
              </a:pPr>
              <a:endParaRPr lang="de-DE">
                <a:latin typeface="Tahoma" pitchFamily="34" charset="0"/>
              </a:endParaRPr>
            </a:p>
          </p:txBody>
        </p:sp>
        <p:sp>
          <p:nvSpPr>
            <p:cNvPr id="333857" name="Rectangle 33"/>
            <p:cNvSpPr>
              <a:spLocks noChangeArrowheads="1"/>
            </p:cNvSpPr>
            <p:nvPr/>
          </p:nvSpPr>
          <p:spPr bwMode="auto">
            <a:xfrm>
              <a:off x="1491" y="3519"/>
              <a:ext cx="876" cy="406"/>
            </a:xfrm>
            <a:prstGeom prst="rect">
              <a:avLst/>
            </a:prstGeom>
            <a:grpFill/>
            <a:ln w="9525">
              <a:solidFill>
                <a:srgbClr val="000000"/>
              </a:solidFill>
              <a:miter lim="800000"/>
              <a:headEnd/>
              <a:tailEnd/>
            </a:ln>
          </p:spPr>
          <p:txBody>
            <a:bodyPr/>
            <a:lstStyle/>
            <a:p>
              <a:pPr>
                <a:defRPr/>
              </a:pPr>
              <a:endParaRPr lang="de-DE">
                <a:latin typeface="Tahoma" pitchFamily="34" charset="0"/>
              </a:endParaRPr>
            </a:p>
          </p:txBody>
        </p:sp>
        <p:sp>
          <p:nvSpPr>
            <p:cNvPr id="333858" name="Rectangle 34"/>
            <p:cNvSpPr>
              <a:spLocks noChangeArrowheads="1"/>
            </p:cNvSpPr>
            <p:nvPr/>
          </p:nvSpPr>
          <p:spPr bwMode="auto">
            <a:xfrm>
              <a:off x="2803" y="2628"/>
              <a:ext cx="876" cy="406"/>
            </a:xfrm>
            <a:prstGeom prst="rect">
              <a:avLst/>
            </a:prstGeom>
            <a:grpFill/>
            <a:ln w="9525">
              <a:solidFill>
                <a:srgbClr val="000000"/>
              </a:solidFill>
              <a:miter lim="800000"/>
              <a:headEnd/>
              <a:tailEnd/>
            </a:ln>
          </p:spPr>
          <p:txBody>
            <a:bodyPr/>
            <a:lstStyle/>
            <a:p>
              <a:pPr>
                <a:defRPr/>
              </a:pPr>
              <a:endParaRPr lang="de-DE">
                <a:latin typeface="Tahoma" pitchFamily="34" charset="0"/>
              </a:endParaRPr>
            </a:p>
          </p:txBody>
        </p:sp>
        <p:sp>
          <p:nvSpPr>
            <p:cNvPr id="333859" name="Rectangle 35"/>
            <p:cNvSpPr>
              <a:spLocks noChangeArrowheads="1"/>
            </p:cNvSpPr>
            <p:nvPr/>
          </p:nvSpPr>
          <p:spPr bwMode="auto">
            <a:xfrm>
              <a:off x="2803" y="1737"/>
              <a:ext cx="876" cy="406"/>
            </a:xfrm>
            <a:prstGeom prst="rect">
              <a:avLst/>
            </a:prstGeom>
            <a:grpFill/>
            <a:ln w="9525">
              <a:solidFill>
                <a:srgbClr val="000000"/>
              </a:solidFill>
              <a:miter lim="800000"/>
              <a:headEnd/>
              <a:tailEnd/>
            </a:ln>
          </p:spPr>
          <p:txBody>
            <a:bodyPr/>
            <a:lstStyle/>
            <a:p>
              <a:pPr>
                <a:defRPr/>
              </a:pPr>
              <a:endParaRPr lang="de-DE">
                <a:latin typeface="Tahoma" pitchFamily="34" charset="0"/>
              </a:endParaRPr>
            </a:p>
          </p:txBody>
        </p:sp>
        <p:sp>
          <p:nvSpPr>
            <p:cNvPr id="333869" name="Rectangle 45"/>
            <p:cNvSpPr>
              <a:spLocks noChangeArrowheads="1"/>
            </p:cNvSpPr>
            <p:nvPr/>
          </p:nvSpPr>
          <p:spPr bwMode="auto">
            <a:xfrm>
              <a:off x="4170" y="2628"/>
              <a:ext cx="876" cy="406"/>
            </a:xfrm>
            <a:prstGeom prst="rect">
              <a:avLst/>
            </a:prstGeom>
            <a:grpFill/>
            <a:ln w="9525">
              <a:solidFill>
                <a:srgbClr val="000000"/>
              </a:solidFill>
              <a:miter lim="800000"/>
              <a:headEnd/>
              <a:tailEnd/>
            </a:ln>
          </p:spPr>
          <p:txBody>
            <a:bodyPr/>
            <a:lstStyle/>
            <a:p>
              <a:pPr>
                <a:defRPr/>
              </a:pPr>
              <a:endParaRPr lang="de-DE">
                <a:latin typeface="Tahoma" pitchFamily="34" charset="0"/>
              </a:endParaRPr>
            </a:p>
          </p:txBody>
        </p:sp>
        <p:sp>
          <p:nvSpPr>
            <p:cNvPr id="333873" name="Rectangle 49"/>
            <p:cNvSpPr>
              <a:spLocks noChangeArrowheads="1"/>
            </p:cNvSpPr>
            <p:nvPr/>
          </p:nvSpPr>
          <p:spPr bwMode="auto">
            <a:xfrm>
              <a:off x="345" y="3571"/>
              <a:ext cx="766" cy="330"/>
            </a:xfrm>
            <a:prstGeom prst="rect">
              <a:avLst/>
            </a:prstGeom>
            <a:grpFill/>
            <a:ln w="9525">
              <a:noFill/>
              <a:miter lim="800000"/>
              <a:headEnd/>
              <a:tailEnd/>
            </a:ln>
          </p:spPr>
          <p:txBody>
            <a:bodyPr/>
            <a:lstStyle/>
            <a:p>
              <a:pPr>
                <a:defRPr/>
              </a:pPr>
              <a:endParaRPr lang="de-DE">
                <a:latin typeface="Tahoma" pitchFamily="34" charset="0"/>
              </a:endParaRPr>
            </a:p>
          </p:txBody>
        </p:sp>
        <p:sp>
          <p:nvSpPr>
            <p:cNvPr id="50218" name="Rectangle 50"/>
            <p:cNvSpPr>
              <a:spLocks noChangeArrowheads="1"/>
            </p:cNvSpPr>
            <p:nvPr/>
          </p:nvSpPr>
          <p:spPr bwMode="auto">
            <a:xfrm>
              <a:off x="345" y="3606"/>
              <a:ext cx="766"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de-DE" sz="1400" dirty="0">
                  <a:solidFill>
                    <a:srgbClr val="000000"/>
                  </a:solidFill>
                  <a:effectLst/>
                  <a:latin typeface="Times New Roman" pitchFamily="18" charset="0"/>
                </a:rPr>
                <a:t>FÜHRUNGS</a:t>
              </a:r>
              <a:endParaRPr lang="de-DE" sz="1800" dirty="0">
                <a:effectLst/>
              </a:endParaRPr>
            </a:p>
          </p:txBody>
        </p:sp>
        <p:sp>
          <p:nvSpPr>
            <p:cNvPr id="50219" name="Rectangle 51"/>
            <p:cNvSpPr>
              <a:spLocks noChangeArrowheads="1"/>
            </p:cNvSpPr>
            <p:nvPr/>
          </p:nvSpPr>
          <p:spPr bwMode="auto">
            <a:xfrm>
              <a:off x="1023" y="3606"/>
              <a:ext cx="37" cy="1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400">
                  <a:solidFill>
                    <a:srgbClr val="000000"/>
                  </a:solidFill>
                  <a:effectLst/>
                  <a:latin typeface="Times New Roman" pitchFamily="18" charset="0"/>
                </a:rPr>
                <a:t>-</a:t>
              </a:r>
              <a:endParaRPr lang="de-DE" sz="1800">
                <a:effectLst/>
              </a:endParaRPr>
            </a:p>
          </p:txBody>
        </p:sp>
        <p:sp>
          <p:nvSpPr>
            <p:cNvPr id="50220" name="Rectangle 52"/>
            <p:cNvSpPr>
              <a:spLocks noChangeArrowheads="1"/>
            </p:cNvSpPr>
            <p:nvPr/>
          </p:nvSpPr>
          <p:spPr bwMode="auto">
            <a:xfrm>
              <a:off x="443" y="3739"/>
              <a:ext cx="531" cy="1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defRPr/>
              </a:pPr>
              <a:r>
                <a:rPr lang="de-DE" sz="1400" dirty="0">
                  <a:solidFill>
                    <a:srgbClr val="000000"/>
                  </a:solidFill>
                  <a:effectLst/>
                  <a:latin typeface="Times New Roman" pitchFamily="18" charset="0"/>
                </a:rPr>
                <a:t>GRÖSSE</a:t>
              </a:r>
              <a:endParaRPr lang="de-DE" sz="1800" dirty="0">
                <a:effectLst/>
              </a:endParaRPr>
            </a:p>
          </p:txBody>
        </p:sp>
        <p:sp>
          <p:nvSpPr>
            <p:cNvPr id="50221" name="Rectangle 53"/>
            <p:cNvSpPr>
              <a:spLocks noChangeArrowheads="1"/>
            </p:cNvSpPr>
            <p:nvPr/>
          </p:nvSpPr>
          <p:spPr bwMode="auto">
            <a:xfrm>
              <a:off x="957" y="3739"/>
              <a:ext cx="28" cy="13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400">
                  <a:solidFill>
                    <a:srgbClr val="000000"/>
                  </a:solidFill>
                  <a:effectLst/>
                  <a:latin typeface="Times New Roman" pitchFamily="18" charset="0"/>
                </a:rPr>
                <a:t> </a:t>
              </a:r>
              <a:endParaRPr lang="de-DE" sz="1800">
                <a:effectLst/>
              </a:endParaRPr>
            </a:p>
          </p:txBody>
        </p:sp>
        <p:sp>
          <p:nvSpPr>
            <p:cNvPr id="333878" name="Rectangle 54"/>
            <p:cNvSpPr>
              <a:spLocks noChangeArrowheads="1"/>
            </p:cNvSpPr>
            <p:nvPr/>
          </p:nvSpPr>
          <p:spPr bwMode="auto">
            <a:xfrm>
              <a:off x="2858" y="1768"/>
              <a:ext cx="766" cy="369"/>
            </a:xfrm>
            <a:prstGeom prst="rect">
              <a:avLst/>
            </a:prstGeom>
            <a:grpFill/>
            <a:ln w="9525">
              <a:noFill/>
              <a:miter lim="800000"/>
              <a:headEnd/>
              <a:tailEnd/>
            </a:ln>
          </p:spPr>
          <p:txBody>
            <a:bodyPr/>
            <a:lstStyle/>
            <a:p>
              <a:pPr>
                <a:defRPr/>
              </a:pPr>
              <a:endParaRPr lang="de-DE">
                <a:latin typeface="Tahoma" pitchFamily="34" charset="0"/>
              </a:endParaRPr>
            </a:p>
          </p:txBody>
        </p:sp>
        <p:sp>
          <p:nvSpPr>
            <p:cNvPr id="50223" name="Rectangle 55"/>
            <p:cNvSpPr>
              <a:spLocks noChangeArrowheads="1"/>
            </p:cNvSpPr>
            <p:nvPr/>
          </p:nvSpPr>
          <p:spPr bwMode="auto">
            <a:xfrm>
              <a:off x="3091" y="1803"/>
              <a:ext cx="326"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STÖR</a:t>
              </a:r>
              <a:endParaRPr lang="de-DE" sz="1800">
                <a:effectLst/>
              </a:endParaRPr>
            </a:p>
          </p:txBody>
        </p:sp>
        <p:sp>
          <p:nvSpPr>
            <p:cNvPr id="50224" name="Rectangle 56"/>
            <p:cNvSpPr>
              <a:spLocks noChangeArrowheads="1"/>
            </p:cNvSpPr>
            <p:nvPr/>
          </p:nvSpPr>
          <p:spPr bwMode="auto">
            <a:xfrm>
              <a:off x="3403" y="1803"/>
              <a:ext cx="43"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a:t>
              </a:r>
              <a:endParaRPr lang="de-DE" sz="1800">
                <a:effectLst/>
              </a:endParaRPr>
            </a:p>
          </p:txBody>
        </p:sp>
        <p:sp>
          <p:nvSpPr>
            <p:cNvPr id="50225" name="Rectangle 57"/>
            <p:cNvSpPr>
              <a:spLocks noChangeArrowheads="1"/>
            </p:cNvSpPr>
            <p:nvPr/>
          </p:nvSpPr>
          <p:spPr bwMode="auto">
            <a:xfrm>
              <a:off x="2858" y="1955"/>
              <a:ext cx="766"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defRPr/>
              </a:pPr>
              <a:r>
                <a:rPr lang="de-DE" sz="1600" dirty="0">
                  <a:solidFill>
                    <a:srgbClr val="000000"/>
                  </a:solidFill>
                  <a:effectLst/>
                  <a:latin typeface="Times New Roman" pitchFamily="18" charset="0"/>
                </a:rPr>
                <a:t>GRÖSSE</a:t>
              </a:r>
              <a:endParaRPr lang="de-DE" sz="1800" dirty="0">
                <a:effectLst/>
              </a:endParaRPr>
            </a:p>
          </p:txBody>
        </p:sp>
        <p:sp>
          <p:nvSpPr>
            <p:cNvPr id="50226" name="Rectangle 58"/>
            <p:cNvSpPr>
              <a:spLocks noChangeArrowheads="1"/>
            </p:cNvSpPr>
            <p:nvPr/>
          </p:nvSpPr>
          <p:spPr bwMode="auto">
            <a:xfrm>
              <a:off x="3503" y="1955"/>
              <a:ext cx="32"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 </a:t>
              </a:r>
              <a:endParaRPr lang="de-DE" sz="1800">
                <a:effectLst/>
              </a:endParaRPr>
            </a:p>
          </p:txBody>
        </p:sp>
        <p:sp>
          <p:nvSpPr>
            <p:cNvPr id="333883" name="Rectangle 59"/>
            <p:cNvSpPr>
              <a:spLocks noChangeArrowheads="1"/>
            </p:cNvSpPr>
            <p:nvPr/>
          </p:nvSpPr>
          <p:spPr bwMode="auto">
            <a:xfrm>
              <a:off x="1546" y="2650"/>
              <a:ext cx="766" cy="369"/>
            </a:xfrm>
            <a:prstGeom prst="rect">
              <a:avLst/>
            </a:prstGeom>
            <a:grpFill/>
            <a:ln w="9525">
              <a:noFill/>
              <a:miter lim="800000"/>
              <a:headEnd/>
              <a:tailEnd/>
            </a:ln>
          </p:spPr>
          <p:txBody>
            <a:bodyPr/>
            <a:lstStyle/>
            <a:p>
              <a:pPr>
                <a:defRPr/>
              </a:pPr>
              <a:endParaRPr lang="de-DE">
                <a:latin typeface="Tahoma" pitchFamily="34" charset="0"/>
              </a:endParaRPr>
            </a:p>
          </p:txBody>
        </p:sp>
        <p:sp>
          <p:nvSpPr>
            <p:cNvPr id="50228" name="Rectangle 60"/>
            <p:cNvSpPr>
              <a:spLocks noChangeArrowheads="1"/>
            </p:cNvSpPr>
            <p:nvPr/>
          </p:nvSpPr>
          <p:spPr bwMode="auto">
            <a:xfrm>
              <a:off x="1750" y="2685"/>
              <a:ext cx="387" cy="1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dirty="0">
                  <a:solidFill>
                    <a:srgbClr val="000000"/>
                  </a:solidFill>
                  <a:effectLst/>
                  <a:latin typeface="Times New Roman" pitchFamily="18" charset="0"/>
                </a:rPr>
                <a:t>STELL</a:t>
              </a:r>
              <a:endParaRPr lang="de-DE" sz="1800" dirty="0">
                <a:effectLst/>
              </a:endParaRPr>
            </a:p>
          </p:txBody>
        </p:sp>
        <p:sp>
          <p:nvSpPr>
            <p:cNvPr id="50229" name="Rectangle 61"/>
            <p:cNvSpPr>
              <a:spLocks noChangeArrowheads="1"/>
            </p:cNvSpPr>
            <p:nvPr/>
          </p:nvSpPr>
          <p:spPr bwMode="auto">
            <a:xfrm>
              <a:off x="2118" y="2685"/>
              <a:ext cx="43"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a:t>
              </a:r>
              <a:endParaRPr lang="de-DE" sz="1800">
                <a:effectLst/>
              </a:endParaRPr>
            </a:p>
          </p:txBody>
        </p:sp>
        <p:sp>
          <p:nvSpPr>
            <p:cNvPr id="50230" name="Rectangle 62"/>
            <p:cNvSpPr>
              <a:spLocks noChangeArrowheads="1"/>
            </p:cNvSpPr>
            <p:nvPr/>
          </p:nvSpPr>
          <p:spPr bwMode="auto">
            <a:xfrm>
              <a:off x="1610" y="2838"/>
              <a:ext cx="599"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defRPr/>
              </a:pPr>
              <a:r>
                <a:rPr lang="de-DE" sz="1600" dirty="0">
                  <a:solidFill>
                    <a:srgbClr val="000000"/>
                  </a:solidFill>
                  <a:effectLst/>
                  <a:latin typeface="Times New Roman" pitchFamily="18" charset="0"/>
                </a:rPr>
                <a:t>GRÖSSE</a:t>
              </a:r>
              <a:endParaRPr lang="de-DE" sz="1800" dirty="0">
                <a:effectLst/>
              </a:endParaRPr>
            </a:p>
          </p:txBody>
        </p:sp>
        <p:sp>
          <p:nvSpPr>
            <p:cNvPr id="50231" name="Rectangle 63"/>
            <p:cNvSpPr>
              <a:spLocks noChangeArrowheads="1"/>
            </p:cNvSpPr>
            <p:nvPr/>
          </p:nvSpPr>
          <p:spPr bwMode="auto">
            <a:xfrm>
              <a:off x="2191" y="2838"/>
              <a:ext cx="32"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 </a:t>
              </a:r>
              <a:endParaRPr lang="de-DE" sz="1800">
                <a:effectLst/>
              </a:endParaRPr>
            </a:p>
          </p:txBody>
        </p:sp>
        <p:sp>
          <p:nvSpPr>
            <p:cNvPr id="333888" name="Rectangle 64"/>
            <p:cNvSpPr>
              <a:spLocks noChangeArrowheads="1"/>
            </p:cNvSpPr>
            <p:nvPr/>
          </p:nvSpPr>
          <p:spPr bwMode="auto">
            <a:xfrm>
              <a:off x="2858" y="2650"/>
              <a:ext cx="766" cy="349"/>
            </a:xfrm>
            <a:prstGeom prst="rect">
              <a:avLst/>
            </a:prstGeom>
            <a:grpFill/>
            <a:ln w="9525">
              <a:noFill/>
              <a:miter lim="800000"/>
              <a:headEnd/>
              <a:tailEnd/>
            </a:ln>
          </p:spPr>
          <p:txBody>
            <a:bodyPr/>
            <a:lstStyle/>
            <a:p>
              <a:pPr>
                <a:defRPr/>
              </a:pPr>
              <a:endParaRPr lang="de-DE">
                <a:latin typeface="Tahoma" pitchFamily="34" charset="0"/>
              </a:endParaRPr>
            </a:p>
          </p:txBody>
        </p:sp>
        <p:sp>
          <p:nvSpPr>
            <p:cNvPr id="50233" name="Rectangle 65"/>
            <p:cNvSpPr>
              <a:spLocks noChangeArrowheads="1"/>
            </p:cNvSpPr>
            <p:nvPr/>
          </p:nvSpPr>
          <p:spPr bwMode="auto">
            <a:xfrm>
              <a:off x="3050" y="2685"/>
              <a:ext cx="411"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REGEL</a:t>
              </a:r>
              <a:endParaRPr lang="de-DE" sz="1800">
                <a:effectLst/>
              </a:endParaRPr>
            </a:p>
          </p:txBody>
        </p:sp>
        <p:sp>
          <p:nvSpPr>
            <p:cNvPr id="50234" name="Rectangle 66"/>
            <p:cNvSpPr>
              <a:spLocks noChangeArrowheads="1"/>
            </p:cNvSpPr>
            <p:nvPr/>
          </p:nvSpPr>
          <p:spPr bwMode="auto">
            <a:xfrm>
              <a:off x="3443" y="2685"/>
              <a:ext cx="43"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a:t>
              </a:r>
              <a:endParaRPr lang="de-DE" sz="1800">
                <a:effectLst/>
              </a:endParaRPr>
            </a:p>
          </p:txBody>
        </p:sp>
        <p:sp>
          <p:nvSpPr>
            <p:cNvPr id="50235" name="Rectangle 67"/>
            <p:cNvSpPr>
              <a:spLocks noChangeArrowheads="1"/>
            </p:cNvSpPr>
            <p:nvPr/>
          </p:nvSpPr>
          <p:spPr bwMode="auto">
            <a:xfrm>
              <a:off x="2858" y="2838"/>
              <a:ext cx="704"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defRPr/>
              </a:pPr>
              <a:r>
                <a:rPr lang="de-DE" sz="1600" dirty="0">
                  <a:solidFill>
                    <a:srgbClr val="000000"/>
                  </a:solidFill>
                  <a:effectLst/>
                  <a:latin typeface="Times New Roman" pitchFamily="18" charset="0"/>
                </a:rPr>
                <a:t>STRECKE</a:t>
              </a:r>
              <a:endParaRPr lang="de-DE" sz="1800" dirty="0">
                <a:effectLst/>
              </a:endParaRPr>
            </a:p>
          </p:txBody>
        </p:sp>
        <p:sp>
          <p:nvSpPr>
            <p:cNvPr id="50236" name="Rectangle 68"/>
            <p:cNvSpPr>
              <a:spLocks noChangeArrowheads="1"/>
            </p:cNvSpPr>
            <p:nvPr/>
          </p:nvSpPr>
          <p:spPr bwMode="auto">
            <a:xfrm>
              <a:off x="3539" y="2838"/>
              <a:ext cx="32"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 </a:t>
              </a:r>
              <a:endParaRPr lang="de-DE" sz="1800">
                <a:effectLst/>
              </a:endParaRPr>
            </a:p>
          </p:txBody>
        </p:sp>
        <p:sp>
          <p:nvSpPr>
            <p:cNvPr id="333893" name="Rectangle 69"/>
            <p:cNvSpPr>
              <a:spLocks noChangeArrowheads="1"/>
            </p:cNvSpPr>
            <p:nvPr/>
          </p:nvSpPr>
          <p:spPr bwMode="auto">
            <a:xfrm>
              <a:off x="4225" y="2650"/>
              <a:ext cx="766" cy="369"/>
            </a:xfrm>
            <a:prstGeom prst="rect">
              <a:avLst/>
            </a:prstGeom>
            <a:grpFill/>
            <a:ln w="9525">
              <a:noFill/>
              <a:miter lim="800000"/>
              <a:headEnd/>
              <a:tailEnd/>
            </a:ln>
          </p:spPr>
          <p:txBody>
            <a:bodyPr/>
            <a:lstStyle/>
            <a:p>
              <a:pPr>
                <a:defRPr/>
              </a:pPr>
              <a:endParaRPr lang="de-DE">
                <a:latin typeface="Tahoma" pitchFamily="34" charset="0"/>
              </a:endParaRPr>
            </a:p>
          </p:txBody>
        </p:sp>
        <p:sp>
          <p:nvSpPr>
            <p:cNvPr id="50238" name="Rectangle 70"/>
            <p:cNvSpPr>
              <a:spLocks noChangeArrowheads="1"/>
            </p:cNvSpPr>
            <p:nvPr/>
          </p:nvSpPr>
          <p:spPr bwMode="auto">
            <a:xfrm>
              <a:off x="4416" y="2685"/>
              <a:ext cx="411"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REGEL</a:t>
              </a:r>
              <a:endParaRPr lang="de-DE" sz="1800">
                <a:effectLst/>
              </a:endParaRPr>
            </a:p>
          </p:txBody>
        </p:sp>
        <p:sp>
          <p:nvSpPr>
            <p:cNvPr id="50239" name="Rectangle 71"/>
            <p:cNvSpPr>
              <a:spLocks noChangeArrowheads="1"/>
            </p:cNvSpPr>
            <p:nvPr/>
          </p:nvSpPr>
          <p:spPr bwMode="auto">
            <a:xfrm>
              <a:off x="4810" y="2685"/>
              <a:ext cx="43"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a:t>
              </a:r>
              <a:endParaRPr lang="de-DE" sz="1800">
                <a:effectLst/>
              </a:endParaRPr>
            </a:p>
          </p:txBody>
        </p:sp>
        <p:sp>
          <p:nvSpPr>
            <p:cNvPr id="50240" name="Rectangle 72"/>
            <p:cNvSpPr>
              <a:spLocks noChangeArrowheads="1"/>
            </p:cNvSpPr>
            <p:nvPr/>
          </p:nvSpPr>
          <p:spPr bwMode="auto">
            <a:xfrm>
              <a:off x="4225" y="2838"/>
              <a:ext cx="663"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defRPr/>
              </a:pPr>
              <a:r>
                <a:rPr lang="de-DE" sz="1600" dirty="0">
                  <a:solidFill>
                    <a:srgbClr val="000000"/>
                  </a:solidFill>
                  <a:effectLst/>
                  <a:latin typeface="Times New Roman" pitchFamily="18" charset="0"/>
                </a:rPr>
                <a:t>GRÖSSE</a:t>
              </a:r>
              <a:endParaRPr lang="de-DE" sz="1800" dirty="0">
                <a:effectLst/>
              </a:endParaRPr>
            </a:p>
          </p:txBody>
        </p:sp>
        <p:sp>
          <p:nvSpPr>
            <p:cNvPr id="50241" name="Rectangle 73"/>
            <p:cNvSpPr>
              <a:spLocks noChangeArrowheads="1"/>
            </p:cNvSpPr>
            <p:nvPr/>
          </p:nvSpPr>
          <p:spPr bwMode="auto">
            <a:xfrm>
              <a:off x="4869" y="2838"/>
              <a:ext cx="32"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 </a:t>
              </a:r>
              <a:endParaRPr lang="de-DE" sz="1800">
                <a:effectLst/>
              </a:endParaRPr>
            </a:p>
          </p:txBody>
        </p:sp>
        <p:sp>
          <p:nvSpPr>
            <p:cNvPr id="333898" name="Rectangle 74"/>
            <p:cNvSpPr>
              <a:spLocks noChangeArrowheads="1"/>
            </p:cNvSpPr>
            <p:nvPr/>
          </p:nvSpPr>
          <p:spPr bwMode="auto">
            <a:xfrm>
              <a:off x="1546" y="3573"/>
              <a:ext cx="766" cy="291"/>
            </a:xfrm>
            <a:prstGeom prst="rect">
              <a:avLst/>
            </a:prstGeom>
            <a:grpFill/>
            <a:ln w="9525">
              <a:noFill/>
              <a:miter lim="800000"/>
              <a:headEnd/>
              <a:tailEnd/>
            </a:ln>
          </p:spPr>
          <p:txBody>
            <a:bodyPr/>
            <a:lstStyle/>
            <a:p>
              <a:pPr>
                <a:defRPr/>
              </a:pPr>
              <a:endParaRPr lang="de-DE">
                <a:latin typeface="Tahoma" pitchFamily="34" charset="0"/>
              </a:endParaRPr>
            </a:p>
          </p:txBody>
        </p:sp>
        <p:sp>
          <p:nvSpPr>
            <p:cNvPr id="50243" name="Rectangle 75"/>
            <p:cNvSpPr>
              <a:spLocks noChangeArrowheads="1"/>
            </p:cNvSpPr>
            <p:nvPr/>
          </p:nvSpPr>
          <p:spPr bwMode="auto">
            <a:xfrm>
              <a:off x="1610" y="3660"/>
              <a:ext cx="604"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defRPr/>
              </a:pPr>
              <a:r>
                <a:rPr lang="de-DE" sz="1600" dirty="0">
                  <a:solidFill>
                    <a:srgbClr val="000000"/>
                  </a:solidFill>
                  <a:effectLst/>
                  <a:latin typeface="Times New Roman" pitchFamily="18" charset="0"/>
                </a:rPr>
                <a:t>REGLER</a:t>
              </a:r>
              <a:endParaRPr lang="de-DE" sz="1800" dirty="0">
                <a:effectLst/>
              </a:endParaRPr>
            </a:p>
          </p:txBody>
        </p:sp>
        <p:sp>
          <p:nvSpPr>
            <p:cNvPr id="50244" name="Rectangle 76"/>
            <p:cNvSpPr>
              <a:spLocks noChangeArrowheads="1"/>
            </p:cNvSpPr>
            <p:nvPr/>
          </p:nvSpPr>
          <p:spPr bwMode="auto">
            <a:xfrm>
              <a:off x="2193" y="3660"/>
              <a:ext cx="32" cy="1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de-DE" sz="1600">
                  <a:solidFill>
                    <a:srgbClr val="000000"/>
                  </a:solidFill>
                  <a:effectLst/>
                  <a:latin typeface="Times New Roman" pitchFamily="18" charset="0"/>
                </a:rPr>
                <a:t> </a:t>
              </a:r>
              <a:endParaRPr lang="de-DE" sz="1800">
                <a:effectLst/>
              </a:endParaRPr>
            </a:p>
          </p:txBody>
        </p:sp>
        <p:sp>
          <p:nvSpPr>
            <p:cNvPr id="333904" name="Line 80"/>
            <p:cNvSpPr>
              <a:spLocks noChangeShapeType="1"/>
            </p:cNvSpPr>
            <p:nvPr/>
          </p:nvSpPr>
          <p:spPr bwMode="auto">
            <a:xfrm flipV="1">
              <a:off x="1872" y="3072"/>
              <a:ext cx="0" cy="384"/>
            </a:xfrm>
            <a:prstGeom prst="line">
              <a:avLst/>
            </a:prstGeom>
            <a:grpFill/>
            <a:ln w="28575">
              <a:solidFill>
                <a:schemeClr val="tx1"/>
              </a:solidFill>
              <a:round/>
              <a:headEnd/>
              <a:tailEnd type="triangle" w="med" len="med"/>
            </a:ln>
            <a:effectLst/>
          </p:spPr>
          <p:txBody>
            <a:bodyPr/>
            <a:lstStyle/>
            <a:p>
              <a:pPr>
                <a:defRPr/>
              </a:pPr>
              <a:endParaRPr lang="de-DE">
                <a:latin typeface="Tahoma" pitchFamily="34" charset="0"/>
              </a:endParaRPr>
            </a:p>
          </p:txBody>
        </p:sp>
      </p:grpSp>
      <p:cxnSp>
        <p:nvCxnSpPr>
          <p:cNvPr id="20485" name="Gerade Verbindung mit Pfeil 2"/>
          <p:cNvCxnSpPr>
            <a:cxnSpLocks noChangeShapeType="1"/>
          </p:cNvCxnSpPr>
          <p:nvPr/>
        </p:nvCxnSpPr>
        <p:spPr bwMode="auto">
          <a:xfrm>
            <a:off x="3757613" y="4278313"/>
            <a:ext cx="606425" cy="4762"/>
          </a:xfrm>
          <a:prstGeom prst="straightConnector1">
            <a:avLst/>
          </a:prstGeom>
          <a:noFill/>
          <a:ln w="9525" algn="ctr">
            <a:solidFill>
              <a:schemeClr val="tx1"/>
            </a:solidFill>
            <a:round/>
            <a:headEnd/>
            <a:tailEnd type="arrow" w="med" len="med"/>
          </a:ln>
        </p:spPr>
      </p:cxnSp>
      <p:cxnSp>
        <p:nvCxnSpPr>
          <p:cNvPr id="20486" name="Gerade Verbindung mit Pfeil 82"/>
          <p:cNvCxnSpPr>
            <a:cxnSpLocks noChangeShapeType="1"/>
          </p:cNvCxnSpPr>
          <p:nvPr/>
        </p:nvCxnSpPr>
        <p:spPr bwMode="auto">
          <a:xfrm flipV="1">
            <a:off x="5840413" y="4273550"/>
            <a:ext cx="690562" cy="4763"/>
          </a:xfrm>
          <a:prstGeom prst="straightConnector1">
            <a:avLst/>
          </a:prstGeom>
          <a:noFill/>
          <a:ln w="9525" algn="ctr">
            <a:solidFill>
              <a:schemeClr val="tx1"/>
            </a:solidFill>
            <a:round/>
            <a:headEnd/>
            <a:tailEnd type="arrow" w="med" len="med"/>
          </a:ln>
        </p:spPr>
      </p:cxnSp>
      <p:cxnSp>
        <p:nvCxnSpPr>
          <p:cNvPr id="20487" name="Gerade Verbindung mit Pfeil 84"/>
          <p:cNvCxnSpPr>
            <a:cxnSpLocks noChangeShapeType="1"/>
          </p:cNvCxnSpPr>
          <p:nvPr/>
        </p:nvCxnSpPr>
        <p:spPr bwMode="auto">
          <a:xfrm>
            <a:off x="5145088" y="3168650"/>
            <a:ext cx="0" cy="698500"/>
          </a:xfrm>
          <a:prstGeom prst="straightConnector1">
            <a:avLst/>
          </a:prstGeom>
          <a:noFill/>
          <a:ln w="9525" algn="ctr">
            <a:solidFill>
              <a:schemeClr val="tx1"/>
            </a:solidFill>
            <a:round/>
            <a:headEnd/>
            <a:tailEnd type="arrow" w="med" len="med"/>
          </a:ln>
        </p:spPr>
      </p:cxnSp>
      <p:sp>
        <p:nvSpPr>
          <p:cNvPr id="9" name="Freihandform 8"/>
          <p:cNvSpPr/>
          <p:nvPr/>
        </p:nvSpPr>
        <p:spPr bwMode="auto">
          <a:xfrm>
            <a:off x="4010025" y="4575175"/>
            <a:ext cx="3317875" cy="1230313"/>
          </a:xfrm>
          <a:custGeom>
            <a:avLst/>
            <a:gdLst>
              <a:gd name="connsiteX0" fmla="*/ 3316941 w 3316941"/>
              <a:gd name="connsiteY0" fmla="*/ 0 h 1057835"/>
              <a:gd name="connsiteX1" fmla="*/ 3316941 w 3316941"/>
              <a:gd name="connsiteY1" fmla="*/ 1057835 h 1057835"/>
              <a:gd name="connsiteX2" fmla="*/ 0 w 3316941"/>
              <a:gd name="connsiteY2" fmla="*/ 1048870 h 1057835"/>
            </a:gdLst>
            <a:ahLst/>
            <a:cxnLst>
              <a:cxn ang="0">
                <a:pos x="connsiteX0" y="connsiteY0"/>
              </a:cxn>
              <a:cxn ang="0">
                <a:pos x="connsiteX1" y="connsiteY1"/>
              </a:cxn>
              <a:cxn ang="0">
                <a:pos x="connsiteX2" y="connsiteY2"/>
              </a:cxn>
            </a:cxnLst>
            <a:rect l="l" t="t" r="r" b="b"/>
            <a:pathLst>
              <a:path w="3316941" h="1057835">
                <a:moveTo>
                  <a:pt x="3316941" y="0"/>
                </a:moveTo>
                <a:lnTo>
                  <a:pt x="3316941" y="1057835"/>
                </a:lnTo>
                <a:lnTo>
                  <a:pt x="0" y="1048870"/>
                </a:lnTo>
              </a:path>
            </a:pathLst>
          </a:custGeom>
          <a:noFill/>
          <a:ln w="9525" cap="flat" cmpd="sng" algn="ctr">
            <a:solidFill>
              <a:schemeClr val="tx1"/>
            </a:solidFill>
            <a:prstDash val="solid"/>
            <a:round/>
            <a:headEnd type="none" w="med" len="med"/>
            <a:tailEnd type="triangle" w="med" len="med"/>
          </a:ln>
          <a:effectLst/>
        </p:spPr>
        <p:txBody>
          <a:bodyPr/>
          <a:lstStyle/>
          <a:p>
            <a:pPr>
              <a:defRPr/>
            </a:pPr>
            <a:endParaRPr lang="de-DE">
              <a:latin typeface="Tahoma" pitchFamily="34" charset="0"/>
            </a:endParaRPr>
          </a:p>
        </p:txBody>
      </p:sp>
      <p:cxnSp>
        <p:nvCxnSpPr>
          <p:cNvPr id="20489" name="Gerade Verbindung mit Pfeil 90"/>
          <p:cNvCxnSpPr>
            <a:cxnSpLocks noChangeShapeType="1"/>
          </p:cNvCxnSpPr>
          <p:nvPr/>
        </p:nvCxnSpPr>
        <p:spPr bwMode="auto">
          <a:xfrm>
            <a:off x="1851025" y="5680823"/>
            <a:ext cx="392113" cy="0"/>
          </a:xfrm>
          <a:prstGeom prst="straightConnector1">
            <a:avLst/>
          </a:prstGeom>
          <a:noFill/>
          <a:ln w="9525" algn="ctr">
            <a:solidFill>
              <a:schemeClr val="tx1"/>
            </a:solidFill>
            <a:round/>
            <a:headEnd/>
            <a:tailEnd type="arrow" w="med" len="med"/>
          </a:ln>
        </p:spPr>
      </p:cxnSp>
      <p:sp>
        <p:nvSpPr>
          <p:cNvPr id="2" name="Foliennummernplatzhalter 1"/>
          <p:cNvSpPr>
            <a:spLocks noGrp="1"/>
          </p:cNvSpPr>
          <p:nvPr>
            <p:ph type="sldNum" sz="quarter" idx="12"/>
          </p:nvPr>
        </p:nvSpPr>
        <p:spPr/>
        <p:txBody>
          <a:bodyPr/>
          <a:lstStyle/>
          <a:p>
            <a:pPr>
              <a:defRPr/>
            </a:pPr>
            <a:fld id="{2BE4E6EF-7CBB-420C-99B4-44D763EDD3C0}" type="slidenum">
              <a:rPr lang="de-DE" smtClean="0"/>
              <a:pPr>
                <a:defRPr/>
              </a:pPr>
              <a:t>15</a:t>
            </a:fld>
            <a:endParaRPr lang="de-DE"/>
          </a:p>
        </p:txBody>
      </p:sp>
      <p:sp>
        <p:nvSpPr>
          <p:cNvPr id="3" name="Rechteck 2"/>
          <p:cNvSpPr/>
          <p:nvPr/>
        </p:nvSpPr>
        <p:spPr>
          <a:xfrm>
            <a:off x="0" y="2204864"/>
            <a:ext cx="395536" cy="46531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marL="838200" indent="-838200" eaLnBrk="1" hangingPunct="1"/>
            <a:r>
              <a:rPr lang="de-DE" sz="4000" smtClean="0"/>
              <a:t>1.2.2 Dynamische offene Systeme</a:t>
            </a:r>
          </a:p>
        </p:txBody>
      </p:sp>
      <p:sp>
        <p:nvSpPr>
          <p:cNvPr id="305155" name="Text Box 3"/>
          <p:cNvSpPr txBox="1">
            <a:spLocks noChangeArrowheads="1"/>
          </p:cNvSpPr>
          <p:nvPr/>
        </p:nvSpPr>
        <p:spPr bwMode="auto">
          <a:xfrm>
            <a:off x="381000" y="2209800"/>
            <a:ext cx="8382000" cy="1938338"/>
          </a:xfrm>
          <a:prstGeom prst="rect">
            <a:avLst/>
          </a:prstGeom>
          <a:noFill/>
          <a:ln w="9525">
            <a:noFill/>
            <a:miter lim="800000"/>
            <a:headEnd/>
            <a:tailEnd/>
          </a:ln>
          <a:effectLst/>
        </p:spPr>
        <p:txBody>
          <a:bodyPr>
            <a:spAutoFit/>
          </a:bodyPr>
          <a:lstStyle/>
          <a:p>
            <a:pPr algn="l">
              <a:spcBef>
                <a:spcPct val="50000"/>
              </a:spcBef>
              <a:buFontTx/>
              <a:buChar char="•"/>
              <a:defRPr/>
            </a:pPr>
            <a:r>
              <a:rPr lang="de-DE" dirty="0">
                <a:effectLst/>
              </a:rPr>
              <a:t>Definition „Dissipative Systeme“: </a:t>
            </a:r>
          </a:p>
          <a:p>
            <a:pPr algn="l">
              <a:spcBef>
                <a:spcPct val="50000"/>
              </a:spcBef>
              <a:buFontTx/>
              <a:buChar char="•"/>
              <a:defRPr/>
            </a:pPr>
            <a:endParaRPr lang="de-DE" dirty="0">
              <a:effectLst/>
            </a:endParaRPr>
          </a:p>
          <a:p>
            <a:pPr algn="l">
              <a:spcBef>
                <a:spcPct val="50000"/>
              </a:spcBef>
              <a:defRPr/>
            </a:pPr>
            <a:r>
              <a:rPr lang="de-DE" dirty="0">
                <a:effectLst/>
              </a:rPr>
              <a:t>Systeme, die ihre Funktion auch bei stark veränderten Rahmenbedingungen aufrechterhalten können, da sie ihre Struktur verändern können. </a:t>
            </a:r>
          </a:p>
        </p:txBody>
      </p:sp>
      <p:sp>
        <p:nvSpPr>
          <p:cNvPr id="2" name="Foliennummernplatzhalter 1"/>
          <p:cNvSpPr>
            <a:spLocks noGrp="1"/>
          </p:cNvSpPr>
          <p:nvPr>
            <p:ph type="sldNum" sz="quarter" idx="12"/>
          </p:nvPr>
        </p:nvSpPr>
        <p:spPr/>
        <p:txBody>
          <a:bodyPr/>
          <a:lstStyle/>
          <a:p>
            <a:pPr>
              <a:defRPr/>
            </a:pPr>
            <a:fld id="{2BE4E6EF-7CBB-420C-99B4-44D763EDD3C0}" type="slidenum">
              <a:rPr lang="de-DE" smtClean="0"/>
              <a:pPr>
                <a:defRPr/>
              </a:pPr>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918" name="Rectangle 46"/>
          <p:cNvSpPr>
            <a:spLocks noChangeArrowheads="1"/>
          </p:cNvSpPr>
          <p:nvPr/>
        </p:nvSpPr>
        <p:spPr bwMode="auto">
          <a:xfrm>
            <a:off x="0" y="1412875"/>
            <a:ext cx="9144000" cy="5445125"/>
          </a:xfrm>
          <a:prstGeom prst="rect">
            <a:avLst/>
          </a:prstGeom>
          <a:noFill/>
          <a:ln w="9525">
            <a:solidFill>
              <a:schemeClr val="tx1"/>
            </a:solidFill>
            <a:miter lim="800000"/>
            <a:headEnd/>
            <a:tailEnd/>
          </a:ln>
          <a:effectLst/>
        </p:spPr>
        <p:txBody>
          <a:bodyPr wrap="none" anchor="ctr"/>
          <a:lstStyle/>
          <a:p>
            <a:pPr>
              <a:defRPr/>
            </a:pPr>
            <a:endParaRPr lang="de-DE">
              <a:effectLst/>
              <a:latin typeface="Tahoma" pitchFamily="34" charset="0"/>
            </a:endParaRPr>
          </a:p>
        </p:txBody>
      </p:sp>
      <p:sp>
        <p:nvSpPr>
          <p:cNvPr id="22531" name="Rectangle 2"/>
          <p:cNvSpPr>
            <a:spLocks noGrp="1" noChangeArrowheads="1"/>
          </p:cNvSpPr>
          <p:nvPr>
            <p:ph type="title"/>
          </p:nvPr>
        </p:nvSpPr>
        <p:spPr/>
        <p:txBody>
          <a:bodyPr/>
          <a:lstStyle/>
          <a:p>
            <a:pPr eaLnBrk="1" hangingPunct="1"/>
            <a:r>
              <a:rPr lang="de-DE" dirty="0" smtClean="0">
                <a:solidFill>
                  <a:schemeClr val="tx1"/>
                </a:solidFill>
                <a:cs typeface="Times New Roman" pitchFamily="18" charset="0"/>
              </a:rPr>
              <a:t>Übergang von Systemregimen</a:t>
            </a:r>
            <a:r>
              <a:rPr lang="de-DE" dirty="0" smtClean="0">
                <a:solidFill>
                  <a:schemeClr val="tx1"/>
                </a:solidFill>
              </a:rPr>
              <a:t> </a:t>
            </a:r>
          </a:p>
        </p:txBody>
      </p:sp>
      <p:grpSp>
        <p:nvGrpSpPr>
          <p:cNvPr id="22532" name="Group 3"/>
          <p:cNvGrpSpPr>
            <a:grpSpLocks/>
          </p:cNvGrpSpPr>
          <p:nvPr/>
        </p:nvGrpSpPr>
        <p:grpSpPr bwMode="auto">
          <a:xfrm>
            <a:off x="304800" y="1947863"/>
            <a:ext cx="8485188" cy="4846637"/>
            <a:chOff x="192" y="1227"/>
            <a:chExt cx="5345" cy="3053"/>
          </a:xfrm>
        </p:grpSpPr>
        <p:sp>
          <p:nvSpPr>
            <p:cNvPr id="335876" name="Line 4"/>
            <p:cNvSpPr>
              <a:spLocks noChangeShapeType="1"/>
            </p:cNvSpPr>
            <p:nvPr/>
          </p:nvSpPr>
          <p:spPr bwMode="auto">
            <a:xfrm>
              <a:off x="4069" y="1488"/>
              <a:ext cx="1" cy="2339"/>
            </a:xfrm>
            <a:prstGeom prst="line">
              <a:avLst/>
            </a:prstGeom>
            <a:noFill/>
            <a:ln w="38100">
              <a:solidFill>
                <a:schemeClr val="tx1"/>
              </a:solidFill>
              <a:prstDash val="sysDot"/>
              <a:round/>
              <a:headEnd/>
              <a:tailEnd/>
            </a:ln>
          </p:spPr>
          <p:txBody>
            <a:bodyPr/>
            <a:lstStyle/>
            <a:p>
              <a:pPr>
                <a:defRPr/>
              </a:pPr>
              <a:endParaRPr lang="de-DE">
                <a:effectLst/>
                <a:latin typeface="Tahoma" pitchFamily="34" charset="0"/>
              </a:endParaRPr>
            </a:p>
          </p:txBody>
        </p:sp>
        <p:sp>
          <p:nvSpPr>
            <p:cNvPr id="335877" name="Line 5"/>
            <p:cNvSpPr>
              <a:spLocks noChangeShapeType="1"/>
            </p:cNvSpPr>
            <p:nvPr/>
          </p:nvSpPr>
          <p:spPr bwMode="auto">
            <a:xfrm>
              <a:off x="942" y="1350"/>
              <a:ext cx="1" cy="233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78" name="Line 6"/>
            <p:cNvSpPr>
              <a:spLocks noChangeShapeType="1"/>
            </p:cNvSpPr>
            <p:nvPr/>
          </p:nvSpPr>
          <p:spPr bwMode="auto">
            <a:xfrm>
              <a:off x="942" y="3689"/>
              <a:ext cx="4523" cy="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79" name="Line 7"/>
            <p:cNvSpPr>
              <a:spLocks noChangeShapeType="1"/>
            </p:cNvSpPr>
            <p:nvPr/>
          </p:nvSpPr>
          <p:spPr bwMode="auto">
            <a:xfrm flipH="1" flipV="1">
              <a:off x="5399" y="3621"/>
              <a:ext cx="66" cy="6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0" name="Line 8"/>
            <p:cNvSpPr>
              <a:spLocks noChangeShapeType="1"/>
            </p:cNvSpPr>
            <p:nvPr/>
          </p:nvSpPr>
          <p:spPr bwMode="auto">
            <a:xfrm flipH="1">
              <a:off x="5399" y="3689"/>
              <a:ext cx="66"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1" name="Line 9"/>
            <p:cNvSpPr>
              <a:spLocks noChangeShapeType="1"/>
            </p:cNvSpPr>
            <p:nvPr/>
          </p:nvSpPr>
          <p:spPr bwMode="auto">
            <a:xfrm flipH="1">
              <a:off x="876" y="1350"/>
              <a:ext cx="66"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2" name="Line 10"/>
            <p:cNvSpPr>
              <a:spLocks noChangeShapeType="1"/>
            </p:cNvSpPr>
            <p:nvPr/>
          </p:nvSpPr>
          <p:spPr bwMode="auto">
            <a:xfrm>
              <a:off x="942" y="1350"/>
              <a:ext cx="67"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3" name="Rectangle 11"/>
            <p:cNvSpPr>
              <a:spLocks noChangeArrowheads="1"/>
            </p:cNvSpPr>
            <p:nvPr/>
          </p:nvSpPr>
          <p:spPr bwMode="auto">
            <a:xfrm>
              <a:off x="192" y="1440"/>
              <a:ext cx="588" cy="384"/>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Energie-</a:t>
              </a:r>
              <a:br>
                <a:rPr lang="de-DE" dirty="0">
                  <a:effectLst/>
                  <a:latin typeface="Tahoma" pitchFamily="34" charset="0"/>
                </a:rPr>
              </a:br>
              <a:r>
                <a:rPr lang="de-DE" dirty="0" err="1">
                  <a:effectLst/>
                  <a:latin typeface="Tahoma" pitchFamily="34" charset="0"/>
                </a:rPr>
                <a:t>niveau</a:t>
              </a:r>
              <a:endParaRPr lang="de-DE" dirty="0">
                <a:effectLst/>
                <a:latin typeface="Tahoma" pitchFamily="34" charset="0"/>
              </a:endParaRPr>
            </a:p>
          </p:txBody>
        </p:sp>
        <p:sp>
          <p:nvSpPr>
            <p:cNvPr id="335884" name="Rectangle 12"/>
            <p:cNvSpPr>
              <a:spLocks noChangeArrowheads="1"/>
            </p:cNvSpPr>
            <p:nvPr/>
          </p:nvSpPr>
          <p:spPr bwMode="auto">
            <a:xfrm>
              <a:off x="5273" y="3773"/>
              <a:ext cx="264" cy="192"/>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Zeit</a:t>
              </a:r>
            </a:p>
          </p:txBody>
        </p:sp>
        <p:sp>
          <p:nvSpPr>
            <p:cNvPr id="335885" name="Line 13"/>
            <p:cNvSpPr>
              <a:spLocks noChangeShapeType="1"/>
            </p:cNvSpPr>
            <p:nvPr/>
          </p:nvSpPr>
          <p:spPr bwMode="auto">
            <a:xfrm>
              <a:off x="942" y="2864"/>
              <a:ext cx="1065" cy="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6" name="Line 14"/>
            <p:cNvSpPr>
              <a:spLocks noChangeShapeType="1"/>
            </p:cNvSpPr>
            <p:nvPr/>
          </p:nvSpPr>
          <p:spPr bwMode="auto">
            <a:xfrm flipV="1">
              <a:off x="2007" y="2795"/>
              <a:ext cx="66" cy="69"/>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7" name="Line 15"/>
            <p:cNvSpPr>
              <a:spLocks noChangeShapeType="1"/>
            </p:cNvSpPr>
            <p:nvPr/>
          </p:nvSpPr>
          <p:spPr bwMode="auto">
            <a:xfrm>
              <a:off x="2073" y="2795"/>
              <a:ext cx="67"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8" name="Line 16"/>
            <p:cNvSpPr>
              <a:spLocks noChangeShapeType="1"/>
            </p:cNvSpPr>
            <p:nvPr/>
          </p:nvSpPr>
          <p:spPr bwMode="auto">
            <a:xfrm flipV="1">
              <a:off x="2140" y="2657"/>
              <a:ext cx="66" cy="276"/>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89" name="Line 17"/>
            <p:cNvSpPr>
              <a:spLocks noChangeShapeType="1"/>
            </p:cNvSpPr>
            <p:nvPr/>
          </p:nvSpPr>
          <p:spPr bwMode="auto">
            <a:xfrm>
              <a:off x="2206" y="2657"/>
              <a:ext cx="67" cy="482"/>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0" name="Line 18"/>
            <p:cNvSpPr>
              <a:spLocks noChangeShapeType="1"/>
            </p:cNvSpPr>
            <p:nvPr/>
          </p:nvSpPr>
          <p:spPr bwMode="auto">
            <a:xfrm flipV="1">
              <a:off x="2273" y="2382"/>
              <a:ext cx="133" cy="757"/>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1" name="Line 19"/>
            <p:cNvSpPr>
              <a:spLocks noChangeShapeType="1"/>
            </p:cNvSpPr>
            <p:nvPr/>
          </p:nvSpPr>
          <p:spPr bwMode="auto">
            <a:xfrm>
              <a:off x="2406" y="2382"/>
              <a:ext cx="133" cy="1032"/>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2" name="Line 20"/>
            <p:cNvSpPr>
              <a:spLocks noChangeShapeType="1"/>
            </p:cNvSpPr>
            <p:nvPr/>
          </p:nvSpPr>
          <p:spPr bwMode="auto">
            <a:xfrm flipV="1">
              <a:off x="2539" y="2107"/>
              <a:ext cx="133" cy="1307"/>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3" name="Line 21"/>
            <p:cNvSpPr>
              <a:spLocks noChangeShapeType="1"/>
            </p:cNvSpPr>
            <p:nvPr/>
          </p:nvSpPr>
          <p:spPr bwMode="auto">
            <a:xfrm>
              <a:off x="2672" y="2107"/>
              <a:ext cx="133" cy="1514"/>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4" name="Line 22"/>
            <p:cNvSpPr>
              <a:spLocks noChangeShapeType="1"/>
            </p:cNvSpPr>
            <p:nvPr/>
          </p:nvSpPr>
          <p:spPr bwMode="auto">
            <a:xfrm flipV="1">
              <a:off x="2805" y="1900"/>
              <a:ext cx="199" cy="172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5" name="Line 23"/>
            <p:cNvSpPr>
              <a:spLocks noChangeShapeType="1"/>
            </p:cNvSpPr>
            <p:nvPr/>
          </p:nvSpPr>
          <p:spPr bwMode="auto">
            <a:xfrm>
              <a:off x="3004" y="1900"/>
              <a:ext cx="133" cy="895"/>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6" name="Arc 24"/>
            <p:cNvSpPr>
              <a:spLocks/>
            </p:cNvSpPr>
            <p:nvPr/>
          </p:nvSpPr>
          <p:spPr bwMode="auto">
            <a:xfrm>
              <a:off x="3137" y="1556"/>
              <a:ext cx="665" cy="1239"/>
            </a:xfrm>
            <a:custGeom>
              <a:avLst/>
              <a:gdLst>
                <a:gd name="G0" fmla="+- 21600 0 0"/>
                <a:gd name="G1" fmla="+- 21600 0 0"/>
                <a:gd name="G2" fmla="+- 21600 0 0"/>
                <a:gd name="T0" fmla="*/ 0 w 21600"/>
                <a:gd name="T1" fmla="*/ 21600 h 21600"/>
                <a:gd name="T2" fmla="*/ 2156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3"/>
                    <a:pt x="9651" y="17"/>
                    <a:pt x="21568" y="0"/>
                  </a:cubicBezTo>
                </a:path>
                <a:path w="21600" h="21600" stroke="0" extrusionOk="0">
                  <a:moveTo>
                    <a:pt x="0" y="21600"/>
                  </a:moveTo>
                  <a:cubicBezTo>
                    <a:pt x="0" y="9683"/>
                    <a:pt x="9651" y="17"/>
                    <a:pt x="21568" y="0"/>
                  </a:cubicBezTo>
                  <a:lnTo>
                    <a:pt x="21600" y="21600"/>
                  </a:lnTo>
                  <a:close/>
                </a:path>
              </a:pathLst>
            </a:custGeom>
            <a:noFill/>
            <a:ln w="28575">
              <a:solidFill>
                <a:schemeClr val="tx1"/>
              </a:solidFill>
              <a:round/>
              <a:headEnd/>
              <a:tailEnd/>
            </a:ln>
          </p:spPr>
          <p:txBody>
            <a:bodyPr/>
            <a:lstStyle/>
            <a:p>
              <a:pPr>
                <a:defRPr/>
              </a:pPr>
              <a:endParaRPr lang="de-DE">
                <a:effectLst/>
                <a:latin typeface="Tahoma" pitchFamily="34" charset="0"/>
              </a:endParaRPr>
            </a:p>
          </p:txBody>
        </p:sp>
        <p:sp>
          <p:nvSpPr>
            <p:cNvPr id="335897" name="Arc 25"/>
            <p:cNvSpPr>
              <a:spLocks/>
            </p:cNvSpPr>
            <p:nvPr/>
          </p:nvSpPr>
          <p:spPr bwMode="auto">
            <a:xfrm>
              <a:off x="3137" y="2795"/>
              <a:ext cx="599" cy="68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38100">
              <a:solidFill>
                <a:schemeClr val="tx1"/>
              </a:solidFill>
              <a:prstDash val="sysDot"/>
              <a:round/>
              <a:headEnd/>
              <a:tailEnd/>
            </a:ln>
          </p:spPr>
          <p:txBody>
            <a:bodyPr/>
            <a:lstStyle/>
            <a:p>
              <a:pPr>
                <a:defRPr/>
              </a:pPr>
              <a:endParaRPr lang="de-DE">
                <a:effectLst/>
                <a:latin typeface="Tahoma" pitchFamily="34" charset="0"/>
              </a:endParaRPr>
            </a:p>
          </p:txBody>
        </p:sp>
        <p:sp>
          <p:nvSpPr>
            <p:cNvPr id="335898" name="Line 26"/>
            <p:cNvSpPr>
              <a:spLocks noChangeShapeType="1"/>
            </p:cNvSpPr>
            <p:nvPr/>
          </p:nvSpPr>
          <p:spPr bwMode="auto">
            <a:xfrm flipV="1">
              <a:off x="3802" y="1419"/>
              <a:ext cx="67" cy="137"/>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899" name="Line 27"/>
            <p:cNvSpPr>
              <a:spLocks noChangeShapeType="1"/>
            </p:cNvSpPr>
            <p:nvPr/>
          </p:nvSpPr>
          <p:spPr bwMode="auto">
            <a:xfrm>
              <a:off x="3869" y="1419"/>
              <a:ext cx="67" cy="344"/>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0" name="Line 28"/>
            <p:cNvSpPr>
              <a:spLocks noChangeShapeType="1"/>
            </p:cNvSpPr>
            <p:nvPr/>
          </p:nvSpPr>
          <p:spPr bwMode="auto">
            <a:xfrm flipV="1">
              <a:off x="3936" y="1488"/>
              <a:ext cx="66" cy="275"/>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1" name="Line 29"/>
            <p:cNvSpPr>
              <a:spLocks noChangeShapeType="1"/>
            </p:cNvSpPr>
            <p:nvPr/>
          </p:nvSpPr>
          <p:spPr bwMode="auto">
            <a:xfrm>
              <a:off x="4002" y="1488"/>
              <a:ext cx="67" cy="6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2" name="Line 30"/>
            <p:cNvSpPr>
              <a:spLocks noChangeShapeType="1"/>
            </p:cNvSpPr>
            <p:nvPr/>
          </p:nvSpPr>
          <p:spPr bwMode="auto">
            <a:xfrm flipV="1">
              <a:off x="4069" y="1488"/>
              <a:ext cx="1" cy="6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3" name="Line 31"/>
            <p:cNvSpPr>
              <a:spLocks noChangeShapeType="1"/>
            </p:cNvSpPr>
            <p:nvPr/>
          </p:nvSpPr>
          <p:spPr bwMode="auto">
            <a:xfrm>
              <a:off x="4069" y="1488"/>
              <a:ext cx="1064" cy="1"/>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04" name="Rectangle 32"/>
            <p:cNvSpPr>
              <a:spLocks noChangeArrowheads="1"/>
            </p:cNvSpPr>
            <p:nvPr/>
          </p:nvSpPr>
          <p:spPr bwMode="auto">
            <a:xfrm>
              <a:off x="1007" y="2328"/>
              <a:ext cx="875" cy="388"/>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altes Gleich-</a:t>
              </a:r>
              <a:br>
                <a:rPr lang="de-DE" dirty="0">
                  <a:effectLst/>
                  <a:latin typeface="Tahoma" pitchFamily="34" charset="0"/>
                </a:rPr>
              </a:br>
              <a:r>
                <a:rPr lang="de-DE" dirty="0" err="1">
                  <a:effectLst/>
                  <a:latin typeface="Tahoma" pitchFamily="34" charset="0"/>
                </a:rPr>
                <a:t>gewicht</a:t>
              </a:r>
              <a:r>
                <a:rPr lang="de-DE" dirty="0">
                  <a:effectLst/>
                  <a:latin typeface="Tahoma" pitchFamily="34" charset="0"/>
                </a:rPr>
                <a:t> </a:t>
              </a:r>
            </a:p>
          </p:txBody>
        </p:sp>
        <p:sp>
          <p:nvSpPr>
            <p:cNvPr id="335905" name="Rectangle 33"/>
            <p:cNvSpPr>
              <a:spLocks noChangeArrowheads="1"/>
            </p:cNvSpPr>
            <p:nvPr/>
          </p:nvSpPr>
          <p:spPr bwMode="auto">
            <a:xfrm>
              <a:off x="2850" y="1227"/>
              <a:ext cx="760" cy="192"/>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Bifurkation</a:t>
              </a:r>
            </a:p>
          </p:txBody>
        </p:sp>
        <p:sp>
          <p:nvSpPr>
            <p:cNvPr id="335906" name="Rectangle 34"/>
            <p:cNvSpPr>
              <a:spLocks noChangeArrowheads="1"/>
            </p:cNvSpPr>
            <p:nvPr/>
          </p:nvSpPr>
          <p:spPr bwMode="auto">
            <a:xfrm>
              <a:off x="4549" y="1640"/>
              <a:ext cx="545" cy="576"/>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neues</a:t>
              </a:r>
              <a:br>
                <a:rPr lang="de-DE">
                  <a:effectLst/>
                  <a:latin typeface="Tahoma" pitchFamily="34" charset="0"/>
                </a:rPr>
              </a:br>
              <a:r>
                <a:rPr lang="de-DE">
                  <a:effectLst/>
                  <a:latin typeface="Tahoma" pitchFamily="34" charset="0"/>
                </a:rPr>
                <a:t>Gleich-</a:t>
              </a:r>
              <a:br>
                <a:rPr lang="de-DE">
                  <a:effectLst/>
                  <a:latin typeface="Tahoma" pitchFamily="34" charset="0"/>
                </a:rPr>
              </a:br>
              <a:r>
                <a:rPr lang="de-DE">
                  <a:effectLst/>
                  <a:latin typeface="Tahoma" pitchFamily="34" charset="0"/>
                </a:rPr>
                <a:t>gewicht</a:t>
              </a:r>
            </a:p>
          </p:txBody>
        </p:sp>
        <p:sp>
          <p:nvSpPr>
            <p:cNvPr id="335907" name="Line 35"/>
            <p:cNvSpPr>
              <a:spLocks noChangeShapeType="1"/>
            </p:cNvSpPr>
            <p:nvPr/>
          </p:nvSpPr>
          <p:spPr bwMode="auto">
            <a:xfrm>
              <a:off x="2007" y="2864"/>
              <a:ext cx="1" cy="963"/>
            </a:xfrm>
            <a:prstGeom prst="line">
              <a:avLst/>
            </a:prstGeom>
            <a:noFill/>
            <a:ln w="38100">
              <a:solidFill>
                <a:schemeClr val="tx1"/>
              </a:solidFill>
              <a:prstDash val="sysDot"/>
              <a:round/>
              <a:headEnd/>
              <a:tailEnd/>
            </a:ln>
          </p:spPr>
          <p:txBody>
            <a:bodyPr/>
            <a:lstStyle/>
            <a:p>
              <a:pPr>
                <a:defRPr/>
              </a:pPr>
              <a:endParaRPr lang="de-DE">
                <a:effectLst/>
                <a:latin typeface="Tahoma" pitchFamily="34" charset="0"/>
              </a:endParaRPr>
            </a:p>
          </p:txBody>
        </p:sp>
        <p:sp>
          <p:nvSpPr>
            <p:cNvPr id="335908" name="Rectangle 36"/>
            <p:cNvSpPr>
              <a:spLocks noChangeArrowheads="1"/>
            </p:cNvSpPr>
            <p:nvPr/>
          </p:nvSpPr>
          <p:spPr bwMode="auto">
            <a:xfrm>
              <a:off x="2517" y="3744"/>
              <a:ext cx="1032" cy="384"/>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diachronisches</a:t>
              </a:r>
              <a:br>
                <a:rPr lang="de-DE">
                  <a:effectLst/>
                  <a:latin typeface="Tahoma" pitchFamily="34" charset="0"/>
                </a:rPr>
              </a:br>
              <a:r>
                <a:rPr lang="de-DE">
                  <a:effectLst/>
                  <a:latin typeface="Tahoma" pitchFamily="34" charset="0"/>
                </a:rPr>
                <a:t> System</a:t>
              </a:r>
            </a:p>
          </p:txBody>
        </p:sp>
        <p:sp>
          <p:nvSpPr>
            <p:cNvPr id="335909" name="Rectangle 37"/>
            <p:cNvSpPr>
              <a:spLocks noChangeArrowheads="1"/>
            </p:cNvSpPr>
            <p:nvPr/>
          </p:nvSpPr>
          <p:spPr bwMode="auto">
            <a:xfrm>
              <a:off x="993" y="3704"/>
              <a:ext cx="792" cy="576"/>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altes</a:t>
              </a:r>
              <a:br>
                <a:rPr lang="de-DE">
                  <a:effectLst/>
                  <a:latin typeface="Tahoma" pitchFamily="34" charset="0"/>
                </a:rPr>
              </a:br>
              <a:r>
                <a:rPr lang="de-DE">
                  <a:effectLst/>
                  <a:latin typeface="Tahoma" pitchFamily="34" charset="0"/>
                </a:rPr>
                <a:t>synchrones</a:t>
              </a:r>
              <a:br>
                <a:rPr lang="de-DE">
                  <a:effectLst/>
                  <a:latin typeface="Tahoma" pitchFamily="34" charset="0"/>
                </a:rPr>
              </a:br>
              <a:r>
                <a:rPr lang="de-DE">
                  <a:effectLst/>
                  <a:latin typeface="Tahoma" pitchFamily="34" charset="0"/>
                </a:rPr>
                <a:t>System</a:t>
              </a:r>
            </a:p>
          </p:txBody>
        </p:sp>
        <p:sp>
          <p:nvSpPr>
            <p:cNvPr id="335910" name="Line 38"/>
            <p:cNvSpPr>
              <a:spLocks noChangeShapeType="1"/>
            </p:cNvSpPr>
            <p:nvPr/>
          </p:nvSpPr>
          <p:spPr bwMode="auto">
            <a:xfrm>
              <a:off x="3137" y="1419"/>
              <a:ext cx="1" cy="68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1" name="Line 39"/>
            <p:cNvSpPr>
              <a:spLocks noChangeShapeType="1"/>
            </p:cNvSpPr>
            <p:nvPr/>
          </p:nvSpPr>
          <p:spPr bwMode="auto">
            <a:xfrm flipV="1">
              <a:off x="3137" y="1969"/>
              <a:ext cx="67"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2" name="Line 40"/>
            <p:cNvSpPr>
              <a:spLocks noChangeShapeType="1"/>
            </p:cNvSpPr>
            <p:nvPr/>
          </p:nvSpPr>
          <p:spPr bwMode="auto">
            <a:xfrm flipH="1" flipV="1">
              <a:off x="3071" y="1969"/>
              <a:ext cx="66"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3" name="Rectangle 41"/>
            <p:cNvSpPr>
              <a:spLocks noChangeArrowheads="1"/>
            </p:cNvSpPr>
            <p:nvPr/>
          </p:nvSpPr>
          <p:spPr bwMode="auto">
            <a:xfrm>
              <a:off x="1714" y="1846"/>
              <a:ext cx="870" cy="192"/>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Perturbation</a:t>
              </a:r>
            </a:p>
          </p:txBody>
        </p:sp>
        <p:sp>
          <p:nvSpPr>
            <p:cNvPr id="335914" name="Line 42"/>
            <p:cNvSpPr>
              <a:spLocks noChangeShapeType="1"/>
            </p:cNvSpPr>
            <p:nvPr/>
          </p:nvSpPr>
          <p:spPr bwMode="auto">
            <a:xfrm>
              <a:off x="2007" y="2038"/>
              <a:ext cx="1" cy="68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5" name="Line 43"/>
            <p:cNvSpPr>
              <a:spLocks noChangeShapeType="1"/>
            </p:cNvSpPr>
            <p:nvPr/>
          </p:nvSpPr>
          <p:spPr bwMode="auto">
            <a:xfrm flipV="1">
              <a:off x="2007" y="2588"/>
              <a:ext cx="66"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6" name="Line 44"/>
            <p:cNvSpPr>
              <a:spLocks noChangeShapeType="1"/>
            </p:cNvSpPr>
            <p:nvPr/>
          </p:nvSpPr>
          <p:spPr bwMode="auto">
            <a:xfrm flipH="1" flipV="1">
              <a:off x="1940" y="2588"/>
              <a:ext cx="67" cy="138"/>
            </a:xfrm>
            <a:prstGeom prst="line">
              <a:avLst/>
            </a:prstGeom>
            <a:noFill/>
            <a:ln w="28575">
              <a:solidFill>
                <a:schemeClr val="tx1"/>
              </a:solidFill>
              <a:round/>
              <a:headEnd/>
              <a:tailEnd/>
            </a:ln>
          </p:spPr>
          <p:txBody>
            <a:bodyPr/>
            <a:lstStyle/>
            <a:p>
              <a:pPr>
                <a:defRPr/>
              </a:pPr>
              <a:endParaRPr lang="de-DE">
                <a:effectLst/>
                <a:latin typeface="Tahoma" pitchFamily="34" charset="0"/>
              </a:endParaRPr>
            </a:p>
          </p:txBody>
        </p:sp>
        <p:sp>
          <p:nvSpPr>
            <p:cNvPr id="335917" name="Rectangle 45"/>
            <p:cNvSpPr>
              <a:spLocks noChangeArrowheads="1"/>
            </p:cNvSpPr>
            <p:nvPr/>
          </p:nvSpPr>
          <p:spPr bwMode="auto">
            <a:xfrm>
              <a:off x="4344" y="3696"/>
              <a:ext cx="792" cy="576"/>
            </a:xfrm>
            <a:prstGeom prst="rect">
              <a:avLst/>
            </a:prstGeom>
            <a:noFill/>
            <a:ln w="9525">
              <a:noFill/>
              <a:miter lim="800000"/>
              <a:headEnd/>
              <a:tailEnd/>
            </a:ln>
          </p:spPr>
          <p:txBody>
            <a:bodyPr wrap="none" lIns="0" tIns="0" rIns="0" bIns="0">
              <a:spAutoFit/>
            </a:bodyPr>
            <a:lstStyle/>
            <a:p>
              <a:pPr>
                <a:defRPr/>
              </a:pPr>
              <a:r>
                <a:rPr lang="de-DE">
                  <a:effectLst/>
                  <a:latin typeface="Tahoma" pitchFamily="34" charset="0"/>
                </a:rPr>
                <a:t>neues</a:t>
              </a:r>
              <a:br>
                <a:rPr lang="de-DE">
                  <a:effectLst/>
                  <a:latin typeface="Tahoma" pitchFamily="34" charset="0"/>
                </a:rPr>
              </a:br>
              <a:r>
                <a:rPr lang="de-DE">
                  <a:effectLst/>
                  <a:latin typeface="Tahoma" pitchFamily="34" charset="0"/>
                </a:rPr>
                <a:t>synchrones</a:t>
              </a:r>
              <a:br>
                <a:rPr lang="de-DE">
                  <a:effectLst/>
                  <a:latin typeface="Tahoma" pitchFamily="34" charset="0"/>
                </a:rPr>
              </a:br>
              <a:r>
                <a:rPr lang="de-DE">
                  <a:effectLst/>
                  <a:latin typeface="Tahoma" pitchFamily="34" charset="0"/>
                </a:rPr>
                <a:t>System</a:t>
              </a:r>
            </a:p>
          </p:txBody>
        </p:sp>
      </p:grpSp>
      <p:sp>
        <p:nvSpPr>
          <p:cNvPr id="2" name="Foliennummernplatzhalter 1"/>
          <p:cNvSpPr>
            <a:spLocks noGrp="1"/>
          </p:cNvSpPr>
          <p:nvPr>
            <p:ph type="sldNum" sz="quarter" idx="12"/>
          </p:nvPr>
        </p:nvSpPr>
        <p:spPr/>
        <p:txBody>
          <a:bodyPr/>
          <a:lstStyle/>
          <a:p>
            <a:pPr>
              <a:defRPr/>
            </a:pPr>
            <a:fld id="{2BE4E6EF-7CBB-420C-99B4-44D763EDD3C0}" type="slidenum">
              <a:rPr lang="de-DE" smtClean="0">
                <a:effectLst/>
              </a:rPr>
              <a:pPr>
                <a:defRPr/>
              </a:pPr>
              <a:t>17</a:t>
            </a:fld>
            <a:endParaRPr lang="de-DE">
              <a:effectLs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8" name="Rectangle 28"/>
          <p:cNvSpPr>
            <a:spLocks noChangeArrowheads="1"/>
          </p:cNvSpPr>
          <p:nvPr/>
        </p:nvSpPr>
        <p:spPr bwMode="auto">
          <a:xfrm>
            <a:off x="0" y="1341438"/>
            <a:ext cx="9144000" cy="5516562"/>
          </a:xfrm>
          <a:prstGeom prst="rect">
            <a:avLst/>
          </a:prstGeom>
          <a:noFill/>
          <a:ln w="9525">
            <a:solidFill>
              <a:schemeClr val="tx1"/>
            </a:solidFill>
            <a:miter lim="800000"/>
            <a:headEnd/>
            <a:tailEnd/>
          </a:ln>
          <a:effectLst/>
        </p:spPr>
        <p:txBody>
          <a:bodyPr wrap="none" anchor="ctr"/>
          <a:lstStyle/>
          <a:p>
            <a:pPr>
              <a:defRPr/>
            </a:pPr>
            <a:endParaRPr lang="de-DE">
              <a:latin typeface="Tahoma" pitchFamily="34" charset="0"/>
            </a:endParaRPr>
          </a:p>
        </p:txBody>
      </p:sp>
      <p:sp>
        <p:nvSpPr>
          <p:cNvPr id="25604" name="Rectangle 2"/>
          <p:cNvSpPr>
            <a:spLocks noGrp="1" noChangeArrowheads="1"/>
          </p:cNvSpPr>
          <p:nvPr>
            <p:ph type="title"/>
          </p:nvPr>
        </p:nvSpPr>
        <p:spPr>
          <a:xfrm>
            <a:off x="457200" y="292100"/>
            <a:ext cx="8229600" cy="833438"/>
          </a:xfrm>
        </p:spPr>
        <p:txBody>
          <a:bodyPr/>
          <a:lstStyle/>
          <a:p>
            <a:pPr eaLnBrk="1" hangingPunct="1"/>
            <a:r>
              <a:rPr lang="de-DE" smtClean="0">
                <a:cs typeface="Times New Roman" pitchFamily="18" charset="0"/>
              </a:rPr>
              <a:t>Innovationsphasen</a:t>
            </a:r>
            <a:r>
              <a:rPr lang="de-DE" smtClean="0"/>
              <a:t> </a:t>
            </a:r>
          </a:p>
        </p:txBody>
      </p:sp>
      <p:grpSp>
        <p:nvGrpSpPr>
          <p:cNvPr id="25606" name="Group 4"/>
          <p:cNvGrpSpPr>
            <a:grpSpLocks/>
          </p:cNvGrpSpPr>
          <p:nvPr/>
        </p:nvGrpSpPr>
        <p:grpSpPr bwMode="auto">
          <a:xfrm>
            <a:off x="706438" y="1808163"/>
            <a:ext cx="301625" cy="3987800"/>
            <a:chOff x="445" y="1139"/>
            <a:chExt cx="190" cy="2512"/>
          </a:xfrm>
          <a:solidFill>
            <a:schemeClr val="tx1"/>
          </a:solidFill>
        </p:grpSpPr>
        <p:sp>
          <p:nvSpPr>
            <p:cNvPr id="337925" name="Rectangle 5"/>
            <p:cNvSpPr>
              <a:spLocks noChangeArrowheads="1"/>
            </p:cNvSpPr>
            <p:nvPr/>
          </p:nvSpPr>
          <p:spPr bwMode="auto">
            <a:xfrm>
              <a:off x="519" y="1283"/>
              <a:ext cx="42" cy="2368"/>
            </a:xfrm>
            <a:prstGeom prst="rect">
              <a:avLst/>
            </a:prstGeom>
            <a:grpFill/>
            <a:ln w="9525">
              <a:solidFill>
                <a:schemeClr val="tx1"/>
              </a:solidFill>
              <a:miter lim="800000"/>
              <a:headEnd/>
              <a:tailEnd/>
            </a:ln>
          </p:spPr>
          <p:txBody>
            <a:bodyPr/>
            <a:lstStyle/>
            <a:p>
              <a:pPr>
                <a:defRPr/>
              </a:pPr>
              <a:endParaRPr lang="de-DE">
                <a:effectLst/>
                <a:latin typeface="Tahoma" pitchFamily="34" charset="0"/>
              </a:endParaRPr>
            </a:p>
          </p:txBody>
        </p:sp>
        <p:sp>
          <p:nvSpPr>
            <p:cNvPr id="337926" name="Freeform 6"/>
            <p:cNvSpPr>
              <a:spLocks/>
            </p:cNvSpPr>
            <p:nvPr/>
          </p:nvSpPr>
          <p:spPr bwMode="auto">
            <a:xfrm>
              <a:off x="445" y="1139"/>
              <a:ext cx="190" cy="148"/>
            </a:xfrm>
            <a:custGeom>
              <a:avLst/>
              <a:gdLst/>
              <a:ahLst/>
              <a:cxnLst>
                <a:cxn ang="0">
                  <a:pos x="190" y="148"/>
                </a:cxn>
                <a:cxn ang="0">
                  <a:pos x="96" y="0"/>
                </a:cxn>
                <a:cxn ang="0">
                  <a:pos x="0" y="148"/>
                </a:cxn>
                <a:cxn ang="0">
                  <a:pos x="190" y="148"/>
                </a:cxn>
              </a:cxnLst>
              <a:rect l="0" t="0" r="r" b="b"/>
              <a:pathLst>
                <a:path w="190" h="148">
                  <a:moveTo>
                    <a:pt x="190" y="148"/>
                  </a:moveTo>
                  <a:lnTo>
                    <a:pt x="96" y="0"/>
                  </a:lnTo>
                  <a:lnTo>
                    <a:pt x="0" y="148"/>
                  </a:lnTo>
                  <a:lnTo>
                    <a:pt x="190" y="148"/>
                  </a:lnTo>
                  <a:close/>
                </a:path>
              </a:pathLst>
            </a:custGeom>
            <a:grpFill/>
            <a:ln w="9525">
              <a:solidFill>
                <a:schemeClr val="tx1"/>
              </a:solidFill>
              <a:round/>
              <a:headEnd/>
              <a:tailEnd/>
            </a:ln>
          </p:spPr>
          <p:txBody>
            <a:bodyPr/>
            <a:lstStyle/>
            <a:p>
              <a:pPr>
                <a:defRPr/>
              </a:pPr>
              <a:endParaRPr lang="de-DE">
                <a:effectLst/>
                <a:latin typeface="Tahoma" pitchFamily="34" charset="0"/>
              </a:endParaRPr>
            </a:p>
          </p:txBody>
        </p:sp>
      </p:grpSp>
      <p:grpSp>
        <p:nvGrpSpPr>
          <p:cNvPr id="25607" name="Group 7"/>
          <p:cNvGrpSpPr>
            <a:grpSpLocks/>
          </p:cNvGrpSpPr>
          <p:nvPr/>
        </p:nvGrpSpPr>
        <p:grpSpPr bwMode="auto">
          <a:xfrm>
            <a:off x="855663" y="5680075"/>
            <a:ext cx="7758113" cy="238125"/>
            <a:chOff x="539" y="3578"/>
            <a:chExt cx="4887" cy="150"/>
          </a:xfrm>
          <a:solidFill>
            <a:schemeClr val="tx1"/>
          </a:solidFill>
        </p:grpSpPr>
        <p:sp>
          <p:nvSpPr>
            <p:cNvPr id="337928" name="Freeform 8"/>
            <p:cNvSpPr>
              <a:spLocks/>
            </p:cNvSpPr>
            <p:nvPr/>
          </p:nvSpPr>
          <p:spPr bwMode="auto">
            <a:xfrm>
              <a:off x="539" y="3635"/>
              <a:ext cx="4700" cy="34"/>
            </a:xfrm>
            <a:custGeom>
              <a:avLst/>
              <a:gdLst/>
              <a:ahLst/>
              <a:cxnLst>
                <a:cxn ang="0">
                  <a:pos x="0" y="0"/>
                </a:cxn>
                <a:cxn ang="0">
                  <a:pos x="0" y="33"/>
                </a:cxn>
                <a:cxn ang="0">
                  <a:pos x="4700" y="34"/>
                </a:cxn>
                <a:cxn ang="0">
                  <a:pos x="4700" y="1"/>
                </a:cxn>
                <a:cxn ang="0">
                  <a:pos x="0" y="0"/>
                </a:cxn>
              </a:cxnLst>
              <a:rect l="0" t="0" r="r" b="b"/>
              <a:pathLst>
                <a:path w="4700" h="34">
                  <a:moveTo>
                    <a:pt x="0" y="0"/>
                  </a:moveTo>
                  <a:lnTo>
                    <a:pt x="0" y="33"/>
                  </a:lnTo>
                  <a:lnTo>
                    <a:pt x="4700" y="34"/>
                  </a:lnTo>
                  <a:lnTo>
                    <a:pt x="4700" y="1"/>
                  </a:lnTo>
                  <a:lnTo>
                    <a:pt x="0" y="0"/>
                  </a:lnTo>
                  <a:close/>
                </a:path>
              </a:pathLst>
            </a:custGeom>
            <a:grpFill/>
            <a:ln w="9525">
              <a:solidFill>
                <a:schemeClr val="tx1"/>
              </a:solidFill>
              <a:round/>
              <a:headEnd/>
              <a:tailEnd/>
            </a:ln>
          </p:spPr>
          <p:txBody>
            <a:bodyPr/>
            <a:lstStyle/>
            <a:p>
              <a:pPr>
                <a:defRPr/>
              </a:pPr>
              <a:endParaRPr lang="de-DE">
                <a:effectLst/>
                <a:latin typeface="Tahoma" pitchFamily="34" charset="0"/>
              </a:endParaRPr>
            </a:p>
          </p:txBody>
        </p:sp>
        <p:sp>
          <p:nvSpPr>
            <p:cNvPr id="337929" name="Freeform 9"/>
            <p:cNvSpPr>
              <a:spLocks/>
            </p:cNvSpPr>
            <p:nvPr/>
          </p:nvSpPr>
          <p:spPr bwMode="auto">
            <a:xfrm>
              <a:off x="5236" y="3578"/>
              <a:ext cx="190" cy="150"/>
            </a:xfrm>
            <a:custGeom>
              <a:avLst/>
              <a:gdLst/>
              <a:ahLst/>
              <a:cxnLst>
                <a:cxn ang="0">
                  <a:pos x="0" y="150"/>
                </a:cxn>
                <a:cxn ang="0">
                  <a:pos x="190" y="74"/>
                </a:cxn>
                <a:cxn ang="0">
                  <a:pos x="0" y="0"/>
                </a:cxn>
                <a:cxn ang="0">
                  <a:pos x="0" y="150"/>
                </a:cxn>
              </a:cxnLst>
              <a:rect l="0" t="0" r="r" b="b"/>
              <a:pathLst>
                <a:path w="190" h="150">
                  <a:moveTo>
                    <a:pt x="0" y="150"/>
                  </a:moveTo>
                  <a:lnTo>
                    <a:pt x="190" y="74"/>
                  </a:lnTo>
                  <a:lnTo>
                    <a:pt x="0" y="0"/>
                  </a:lnTo>
                  <a:lnTo>
                    <a:pt x="0" y="150"/>
                  </a:lnTo>
                  <a:close/>
                </a:path>
              </a:pathLst>
            </a:custGeom>
            <a:grpFill/>
            <a:ln w="9525">
              <a:solidFill>
                <a:schemeClr val="tx1"/>
              </a:solidFill>
              <a:round/>
              <a:headEnd/>
              <a:tailEnd/>
            </a:ln>
          </p:spPr>
          <p:txBody>
            <a:bodyPr/>
            <a:lstStyle/>
            <a:p>
              <a:pPr>
                <a:defRPr/>
              </a:pPr>
              <a:endParaRPr lang="de-DE">
                <a:effectLst/>
                <a:latin typeface="Tahoma" pitchFamily="34" charset="0"/>
              </a:endParaRPr>
            </a:p>
          </p:txBody>
        </p:sp>
      </p:grpSp>
      <p:sp>
        <p:nvSpPr>
          <p:cNvPr id="337930" name="Freeform 10"/>
          <p:cNvSpPr>
            <a:spLocks/>
          </p:cNvSpPr>
          <p:nvPr/>
        </p:nvSpPr>
        <p:spPr bwMode="auto">
          <a:xfrm>
            <a:off x="2573338" y="2416175"/>
            <a:ext cx="1758950" cy="1700212"/>
          </a:xfrm>
          <a:custGeom>
            <a:avLst/>
            <a:gdLst/>
            <a:ahLst/>
            <a:cxnLst>
              <a:cxn ang="0">
                <a:pos x="32" y="1071"/>
              </a:cxn>
              <a:cxn ang="0">
                <a:pos x="37" y="962"/>
              </a:cxn>
              <a:cxn ang="0">
                <a:pos x="54" y="858"/>
              </a:cxn>
              <a:cxn ang="0">
                <a:pos x="48" y="806"/>
              </a:cxn>
              <a:cxn ang="0">
                <a:pos x="79" y="761"/>
              </a:cxn>
              <a:cxn ang="0">
                <a:pos x="116" y="663"/>
              </a:cxn>
              <a:cxn ang="0">
                <a:pos x="161" y="571"/>
              </a:cxn>
              <a:cxn ang="0">
                <a:pos x="217" y="483"/>
              </a:cxn>
              <a:cxn ang="0">
                <a:pos x="279" y="403"/>
              </a:cxn>
              <a:cxn ang="0">
                <a:pos x="276" y="407"/>
              </a:cxn>
              <a:cxn ang="0">
                <a:pos x="347" y="331"/>
              </a:cxn>
              <a:cxn ang="0">
                <a:pos x="424" y="264"/>
              </a:cxn>
              <a:cxn ang="0">
                <a:pos x="508" y="203"/>
              </a:cxn>
              <a:cxn ang="0">
                <a:pos x="598" y="149"/>
              </a:cxn>
              <a:cxn ang="0">
                <a:pos x="593" y="153"/>
              </a:cxn>
              <a:cxn ang="0">
                <a:pos x="689" y="108"/>
              </a:cxn>
              <a:cxn ang="0">
                <a:pos x="790" y="72"/>
              </a:cxn>
              <a:cxn ang="0">
                <a:pos x="894" y="47"/>
              </a:cxn>
              <a:cxn ang="0">
                <a:pos x="941" y="24"/>
              </a:cxn>
              <a:cxn ang="0">
                <a:pos x="997" y="31"/>
              </a:cxn>
              <a:cxn ang="0">
                <a:pos x="1108" y="26"/>
              </a:cxn>
              <a:cxn ang="0">
                <a:pos x="1053" y="2"/>
              </a:cxn>
              <a:cxn ang="0">
                <a:pos x="941" y="12"/>
              </a:cxn>
              <a:cxn ang="0">
                <a:pos x="882" y="23"/>
              </a:cxn>
              <a:cxn ang="0">
                <a:pos x="778" y="48"/>
              </a:cxn>
              <a:cxn ang="0">
                <a:pos x="677" y="84"/>
              </a:cxn>
              <a:cxn ang="0">
                <a:pos x="581" y="129"/>
              </a:cxn>
              <a:cxn ang="0">
                <a:pos x="530" y="158"/>
              </a:cxn>
              <a:cxn ang="0">
                <a:pos x="443" y="215"/>
              </a:cxn>
              <a:cxn ang="0">
                <a:pos x="362" y="280"/>
              </a:cxn>
              <a:cxn ang="0">
                <a:pos x="288" y="351"/>
              </a:cxn>
              <a:cxn ang="0">
                <a:pos x="249" y="393"/>
              </a:cxn>
              <a:cxn ang="0">
                <a:pos x="187" y="474"/>
              </a:cxn>
              <a:cxn ang="0">
                <a:pos x="131" y="561"/>
              </a:cxn>
              <a:cxn ang="0">
                <a:pos x="86" y="654"/>
              </a:cxn>
              <a:cxn ang="0">
                <a:pos x="48" y="752"/>
              </a:cxn>
              <a:cxn ang="0">
                <a:pos x="33" y="806"/>
              </a:cxn>
              <a:cxn ang="0">
                <a:pos x="22" y="858"/>
              </a:cxn>
              <a:cxn ang="0">
                <a:pos x="5" y="962"/>
              </a:cxn>
              <a:cxn ang="0">
                <a:pos x="0" y="1071"/>
              </a:cxn>
            </a:cxnLst>
            <a:rect l="0" t="0" r="r" b="b"/>
            <a:pathLst>
              <a:path w="1108" h="1071">
                <a:moveTo>
                  <a:pt x="0" y="1071"/>
                </a:moveTo>
                <a:lnTo>
                  <a:pt x="32" y="1071"/>
                </a:lnTo>
                <a:lnTo>
                  <a:pt x="32" y="1016"/>
                </a:lnTo>
                <a:lnTo>
                  <a:pt x="37" y="962"/>
                </a:lnTo>
                <a:lnTo>
                  <a:pt x="43" y="909"/>
                </a:lnTo>
                <a:lnTo>
                  <a:pt x="54" y="858"/>
                </a:lnTo>
                <a:lnTo>
                  <a:pt x="65" y="806"/>
                </a:lnTo>
                <a:lnTo>
                  <a:pt x="48" y="806"/>
                </a:lnTo>
                <a:lnTo>
                  <a:pt x="64" y="811"/>
                </a:lnTo>
                <a:lnTo>
                  <a:pt x="79" y="761"/>
                </a:lnTo>
                <a:lnTo>
                  <a:pt x="96" y="712"/>
                </a:lnTo>
                <a:lnTo>
                  <a:pt x="116" y="663"/>
                </a:lnTo>
                <a:lnTo>
                  <a:pt x="138" y="617"/>
                </a:lnTo>
                <a:lnTo>
                  <a:pt x="161" y="571"/>
                </a:lnTo>
                <a:lnTo>
                  <a:pt x="188" y="527"/>
                </a:lnTo>
                <a:lnTo>
                  <a:pt x="217" y="483"/>
                </a:lnTo>
                <a:lnTo>
                  <a:pt x="247" y="442"/>
                </a:lnTo>
                <a:lnTo>
                  <a:pt x="279" y="403"/>
                </a:lnTo>
                <a:lnTo>
                  <a:pt x="264" y="397"/>
                </a:lnTo>
                <a:lnTo>
                  <a:pt x="276" y="407"/>
                </a:lnTo>
                <a:lnTo>
                  <a:pt x="310" y="368"/>
                </a:lnTo>
                <a:lnTo>
                  <a:pt x="347" y="331"/>
                </a:lnTo>
                <a:lnTo>
                  <a:pt x="384" y="297"/>
                </a:lnTo>
                <a:lnTo>
                  <a:pt x="424" y="264"/>
                </a:lnTo>
                <a:lnTo>
                  <a:pt x="465" y="232"/>
                </a:lnTo>
                <a:lnTo>
                  <a:pt x="508" y="203"/>
                </a:lnTo>
                <a:lnTo>
                  <a:pt x="552" y="175"/>
                </a:lnTo>
                <a:lnTo>
                  <a:pt x="598" y="149"/>
                </a:lnTo>
                <a:lnTo>
                  <a:pt x="588" y="141"/>
                </a:lnTo>
                <a:lnTo>
                  <a:pt x="593" y="153"/>
                </a:lnTo>
                <a:lnTo>
                  <a:pt x="640" y="129"/>
                </a:lnTo>
                <a:lnTo>
                  <a:pt x="689" y="108"/>
                </a:lnTo>
                <a:lnTo>
                  <a:pt x="739" y="89"/>
                </a:lnTo>
                <a:lnTo>
                  <a:pt x="790" y="72"/>
                </a:lnTo>
                <a:lnTo>
                  <a:pt x="840" y="59"/>
                </a:lnTo>
                <a:lnTo>
                  <a:pt x="894" y="47"/>
                </a:lnTo>
                <a:lnTo>
                  <a:pt x="948" y="36"/>
                </a:lnTo>
                <a:lnTo>
                  <a:pt x="941" y="24"/>
                </a:lnTo>
                <a:lnTo>
                  <a:pt x="941" y="37"/>
                </a:lnTo>
                <a:lnTo>
                  <a:pt x="997" y="31"/>
                </a:lnTo>
                <a:lnTo>
                  <a:pt x="1053" y="27"/>
                </a:lnTo>
                <a:lnTo>
                  <a:pt x="1108" y="26"/>
                </a:lnTo>
                <a:lnTo>
                  <a:pt x="1108" y="0"/>
                </a:lnTo>
                <a:lnTo>
                  <a:pt x="1053" y="2"/>
                </a:lnTo>
                <a:lnTo>
                  <a:pt x="997" y="6"/>
                </a:lnTo>
                <a:lnTo>
                  <a:pt x="941" y="12"/>
                </a:lnTo>
                <a:lnTo>
                  <a:pt x="936" y="12"/>
                </a:lnTo>
                <a:lnTo>
                  <a:pt x="882" y="23"/>
                </a:lnTo>
                <a:lnTo>
                  <a:pt x="829" y="35"/>
                </a:lnTo>
                <a:lnTo>
                  <a:pt x="778" y="48"/>
                </a:lnTo>
                <a:lnTo>
                  <a:pt x="727" y="65"/>
                </a:lnTo>
                <a:lnTo>
                  <a:pt x="677" y="84"/>
                </a:lnTo>
                <a:lnTo>
                  <a:pt x="628" y="105"/>
                </a:lnTo>
                <a:lnTo>
                  <a:pt x="581" y="129"/>
                </a:lnTo>
                <a:lnTo>
                  <a:pt x="576" y="131"/>
                </a:lnTo>
                <a:lnTo>
                  <a:pt x="530" y="158"/>
                </a:lnTo>
                <a:lnTo>
                  <a:pt x="487" y="186"/>
                </a:lnTo>
                <a:lnTo>
                  <a:pt x="443" y="215"/>
                </a:lnTo>
                <a:lnTo>
                  <a:pt x="402" y="246"/>
                </a:lnTo>
                <a:lnTo>
                  <a:pt x="362" y="280"/>
                </a:lnTo>
                <a:lnTo>
                  <a:pt x="325" y="314"/>
                </a:lnTo>
                <a:lnTo>
                  <a:pt x="288" y="351"/>
                </a:lnTo>
                <a:lnTo>
                  <a:pt x="254" y="389"/>
                </a:lnTo>
                <a:lnTo>
                  <a:pt x="249" y="393"/>
                </a:lnTo>
                <a:lnTo>
                  <a:pt x="217" y="433"/>
                </a:lnTo>
                <a:lnTo>
                  <a:pt x="187" y="474"/>
                </a:lnTo>
                <a:lnTo>
                  <a:pt x="158" y="518"/>
                </a:lnTo>
                <a:lnTo>
                  <a:pt x="131" y="561"/>
                </a:lnTo>
                <a:lnTo>
                  <a:pt x="107" y="608"/>
                </a:lnTo>
                <a:lnTo>
                  <a:pt x="86" y="654"/>
                </a:lnTo>
                <a:lnTo>
                  <a:pt x="65" y="703"/>
                </a:lnTo>
                <a:lnTo>
                  <a:pt x="48" y="752"/>
                </a:lnTo>
                <a:lnTo>
                  <a:pt x="33" y="802"/>
                </a:lnTo>
                <a:lnTo>
                  <a:pt x="33" y="806"/>
                </a:lnTo>
                <a:lnTo>
                  <a:pt x="33" y="806"/>
                </a:lnTo>
                <a:lnTo>
                  <a:pt x="22" y="858"/>
                </a:lnTo>
                <a:lnTo>
                  <a:pt x="11" y="909"/>
                </a:lnTo>
                <a:lnTo>
                  <a:pt x="5" y="962"/>
                </a:lnTo>
                <a:lnTo>
                  <a:pt x="0" y="1016"/>
                </a:lnTo>
                <a:lnTo>
                  <a:pt x="0" y="1071"/>
                </a:lnTo>
                <a:close/>
              </a:path>
            </a:pathLst>
          </a:custGeom>
          <a:solidFill>
            <a:schemeClr val="tx1"/>
          </a:solidFill>
          <a:ln w="9525">
            <a:solidFill>
              <a:schemeClr val="tx1"/>
            </a:solidFill>
            <a:round/>
            <a:headEnd/>
            <a:tailEnd/>
          </a:ln>
        </p:spPr>
        <p:txBody>
          <a:bodyPr/>
          <a:lstStyle/>
          <a:p>
            <a:pPr>
              <a:defRPr/>
            </a:pPr>
            <a:endParaRPr lang="de-DE">
              <a:effectLst/>
              <a:latin typeface="Tahoma" pitchFamily="34" charset="0"/>
            </a:endParaRPr>
          </a:p>
        </p:txBody>
      </p:sp>
      <p:sp>
        <p:nvSpPr>
          <p:cNvPr id="337931" name="Freeform 11"/>
          <p:cNvSpPr>
            <a:spLocks/>
          </p:cNvSpPr>
          <p:nvPr/>
        </p:nvSpPr>
        <p:spPr bwMode="auto">
          <a:xfrm>
            <a:off x="858838" y="4116388"/>
            <a:ext cx="1765300" cy="1700212"/>
          </a:xfrm>
          <a:custGeom>
            <a:avLst/>
            <a:gdLst/>
            <a:ahLst/>
            <a:cxnLst>
              <a:cxn ang="0">
                <a:pos x="1080" y="0"/>
              </a:cxn>
              <a:cxn ang="0">
                <a:pos x="1073" y="108"/>
              </a:cxn>
              <a:cxn ang="0">
                <a:pos x="1056" y="213"/>
              </a:cxn>
              <a:cxn ang="0">
                <a:pos x="1061" y="264"/>
              </a:cxn>
              <a:cxn ang="0">
                <a:pos x="1031" y="309"/>
              </a:cxn>
              <a:cxn ang="0">
                <a:pos x="994" y="407"/>
              </a:cxn>
              <a:cxn ang="0">
                <a:pos x="948" y="500"/>
              </a:cxn>
              <a:cxn ang="0">
                <a:pos x="893" y="587"/>
              </a:cxn>
              <a:cxn ang="0">
                <a:pos x="830" y="668"/>
              </a:cxn>
              <a:cxn ang="0">
                <a:pos x="834" y="664"/>
              </a:cxn>
              <a:cxn ang="0">
                <a:pos x="763" y="739"/>
              </a:cxn>
              <a:cxn ang="0">
                <a:pos x="685" y="808"/>
              </a:cxn>
              <a:cxn ang="0">
                <a:pos x="601" y="869"/>
              </a:cxn>
              <a:cxn ang="0">
                <a:pos x="510" y="922"/>
              </a:cxn>
              <a:cxn ang="0">
                <a:pos x="515" y="919"/>
              </a:cxn>
              <a:cxn ang="0">
                <a:pos x="421" y="963"/>
              </a:cxn>
              <a:cxn ang="0">
                <a:pos x="320" y="998"/>
              </a:cxn>
              <a:cxn ang="0">
                <a:pos x="215" y="1025"/>
              </a:cxn>
              <a:cxn ang="0">
                <a:pos x="166" y="1046"/>
              </a:cxn>
              <a:cxn ang="0">
                <a:pos x="111" y="1039"/>
              </a:cxn>
              <a:cxn ang="0">
                <a:pos x="0" y="1046"/>
              </a:cxn>
              <a:cxn ang="0">
                <a:pos x="55" y="1069"/>
              </a:cxn>
              <a:cxn ang="0">
                <a:pos x="166" y="1058"/>
              </a:cxn>
              <a:cxn ang="0">
                <a:pos x="227" y="1049"/>
              </a:cxn>
              <a:cxn ang="0">
                <a:pos x="332" y="1022"/>
              </a:cxn>
              <a:cxn ang="0">
                <a:pos x="433" y="987"/>
              </a:cxn>
              <a:cxn ang="0">
                <a:pos x="527" y="943"/>
              </a:cxn>
              <a:cxn ang="0">
                <a:pos x="579" y="914"/>
              </a:cxn>
              <a:cxn ang="0">
                <a:pos x="665" y="857"/>
              </a:cxn>
              <a:cxn ang="0">
                <a:pos x="748" y="792"/>
              </a:cxn>
              <a:cxn ang="0">
                <a:pos x="822" y="721"/>
              </a:cxn>
              <a:cxn ang="0">
                <a:pos x="861" y="677"/>
              </a:cxn>
              <a:cxn ang="0">
                <a:pos x="923" y="596"/>
              </a:cxn>
              <a:cxn ang="0">
                <a:pos x="979" y="509"/>
              </a:cxn>
              <a:cxn ang="0">
                <a:pos x="1024" y="416"/>
              </a:cxn>
              <a:cxn ang="0">
                <a:pos x="1061" y="318"/>
              </a:cxn>
              <a:cxn ang="0">
                <a:pos x="1076" y="264"/>
              </a:cxn>
              <a:cxn ang="0">
                <a:pos x="1088" y="213"/>
              </a:cxn>
              <a:cxn ang="0">
                <a:pos x="1105" y="108"/>
              </a:cxn>
              <a:cxn ang="0">
                <a:pos x="1112" y="0"/>
              </a:cxn>
            </a:cxnLst>
            <a:rect l="0" t="0" r="r" b="b"/>
            <a:pathLst>
              <a:path w="1112" h="1071">
                <a:moveTo>
                  <a:pt x="1112" y="0"/>
                </a:moveTo>
                <a:lnTo>
                  <a:pt x="1080" y="0"/>
                </a:lnTo>
                <a:lnTo>
                  <a:pt x="1078" y="54"/>
                </a:lnTo>
                <a:lnTo>
                  <a:pt x="1073" y="108"/>
                </a:lnTo>
                <a:lnTo>
                  <a:pt x="1066" y="161"/>
                </a:lnTo>
                <a:lnTo>
                  <a:pt x="1056" y="213"/>
                </a:lnTo>
                <a:lnTo>
                  <a:pt x="1044" y="264"/>
                </a:lnTo>
                <a:lnTo>
                  <a:pt x="1061" y="264"/>
                </a:lnTo>
                <a:lnTo>
                  <a:pt x="1046" y="260"/>
                </a:lnTo>
                <a:lnTo>
                  <a:pt x="1031" y="309"/>
                </a:lnTo>
                <a:lnTo>
                  <a:pt x="1014" y="359"/>
                </a:lnTo>
                <a:lnTo>
                  <a:pt x="994" y="407"/>
                </a:lnTo>
                <a:lnTo>
                  <a:pt x="972" y="453"/>
                </a:lnTo>
                <a:lnTo>
                  <a:pt x="948" y="500"/>
                </a:lnTo>
                <a:lnTo>
                  <a:pt x="921" y="543"/>
                </a:lnTo>
                <a:lnTo>
                  <a:pt x="893" y="587"/>
                </a:lnTo>
                <a:lnTo>
                  <a:pt x="862" y="628"/>
                </a:lnTo>
                <a:lnTo>
                  <a:pt x="830" y="668"/>
                </a:lnTo>
                <a:lnTo>
                  <a:pt x="845" y="673"/>
                </a:lnTo>
                <a:lnTo>
                  <a:pt x="834" y="664"/>
                </a:lnTo>
                <a:lnTo>
                  <a:pt x="800" y="703"/>
                </a:lnTo>
                <a:lnTo>
                  <a:pt x="763" y="739"/>
                </a:lnTo>
                <a:lnTo>
                  <a:pt x="726" y="775"/>
                </a:lnTo>
                <a:lnTo>
                  <a:pt x="685" y="808"/>
                </a:lnTo>
                <a:lnTo>
                  <a:pt x="643" y="840"/>
                </a:lnTo>
                <a:lnTo>
                  <a:pt x="601" y="869"/>
                </a:lnTo>
                <a:lnTo>
                  <a:pt x="557" y="897"/>
                </a:lnTo>
                <a:lnTo>
                  <a:pt x="510" y="922"/>
                </a:lnTo>
                <a:lnTo>
                  <a:pt x="522" y="931"/>
                </a:lnTo>
                <a:lnTo>
                  <a:pt x="515" y="919"/>
                </a:lnTo>
                <a:lnTo>
                  <a:pt x="468" y="942"/>
                </a:lnTo>
                <a:lnTo>
                  <a:pt x="421" y="963"/>
                </a:lnTo>
                <a:lnTo>
                  <a:pt x="370" y="983"/>
                </a:lnTo>
                <a:lnTo>
                  <a:pt x="320" y="998"/>
                </a:lnTo>
                <a:lnTo>
                  <a:pt x="268" y="1013"/>
                </a:lnTo>
                <a:lnTo>
                  <a:pt x="215" y="1025"/>
                </a:lnTo>
                <a:lnTo>
                  <a:pt x="161" y="1034"/>
                </a:lnTo>
                <a:lnTo>
                  <a:pt x="166" y="1046"/>
                </a:lnTo>
                <a:lnTo>
                  <a:pt x="166" y="1033"/>
                </a:lnTo>
                <a:lnTo>
                  <a:pt x="111" y="1039"/>
                </a:lnTo>
                <a:lnTo>
                  <a:pt x="55" y="1043"/>
                </a:lnTo>
                <a:lnTo>
                  <a:pt x="0" y="1046"/>
                </a:lnTo>
                <a:lnTo>
                  <a:pt x="0" y="1071"/>
                </a:lnTo>
                <a:lnTo>
                  <a:pt x="55" y="1069"/>
                </a:lnTo>
                <a:lnTo>
                  <a:pt x="111" y="1065"/>
                </a:lnTo>
                <a:lnTo>
                  <a:pt x="166" y="1058"/>
                </a:lnTo>
                <a:lnTo>
                  <a:pt x="173" y="1058"/>
                </a:lnTo>
                <a:lnTo>
                  <a:pt x="227" y="1049"/>
                </a:lnTo>
                <a:lnTo>
                  <a:pt x="279" y="1037"/>
                </a:lnTo>
                <a:lnTo>
                  <a:pt x="332" y="1022"/>
                </a:lnTo>
                <a:lnTo>
                  <a:pt x="382" y="1006"/>
                </a:lnTo>
                <a:lnTo>
                  <a:pt x="433" y="987"/>
                </a:lnTo>
                <a:lnTo>
                  <a:pt x="480" y="965"/>
                </a:lnTo>
                <a:lnTo>
                  <a:pt x="527" y="943"/>
                </a:lnTo>
                <a:lnTo>
                  <a:pt x="532" y="939"/>
                </a:lnTo>
                <a:lnTo>
                  <a:pt x="579" y="914"/>
                </a:lnTo>
                <a:lnTo>
                  <a:pt x="623" y="886"/>
                </a:lnTo>
                <a:lnTo>
                  <a:pt x="665" y="857"/>
                </a:lnTo>
                <a:lnTo>
                  <a:pt x="707" y="825"/>
                </a:lnTo>
                <a:lnTo>
                  <a:pt x="748" y="792"/>
                </a:lnTo>
                <a:lnTo>
                  <a:pt x="785" y="756"/>
                </a:lnTo>
                <a:lnTo>
                  <a:pt x="822" y="721"/>
                </a:lnTo>
                <a:lnTo>
                  <a:pt x="856" y="681"/>
                </a:lnTo>
                <a:lnTo>
                  <a:pt x="861" y="677"/>
                </a:lnTo>
                <a:lnTo>
                  <a:pt x="893" y="637"/>
                </a:lnTo>
                <a:lnTo>
                  <a:pt x="923" y="596"/>
                </a:lnTo>
                <a:lnTo>
                  <a:pt x="952" y="553"/>
                </a:lnTo>
                <a:lnTo>
                  <a:pt x="979" y="509"/>
                </a:lnTo>
                <a:lnTo>
                  <a:pt x="1002" y="463"/>
                </a:lnTo>
                <a:lnTo>
                  <a:pt x="1024" y="416"/>
                </a:lnTo>
                <a:lnTo>
                  <a:pt x="1044" y="369"/>
                </a:lnTo>
                <a:lnTo>
                  <a:pt x="1061" y="318"/>
                </a:lnTo>
                <a:lnTo>
                  <a:pt x="1076" y="270"/>
                </a:lnTo>
                <a:lnTo>
                  <a:pt x="1076" y="264"/>
                </a:lnTo>
                <a:lnTo>
                  <a:pt x="1076" y="264"/>
                </a:lnTo>
                <a:lnTo>
                  <a:pt x="1088" y="213"/>
                </a:lnTo>
                <a:lnTo>
                  <a:pt x="1098" y="161"/>
                </a:lnTo>
                <a:lnTo>
                  <a:pt x="1105" y="108"/>
                </a:lnTo>
                <a:lnTo>
                  <a:pt x="1110" y="54"/>
                </a:lnTo>
                <a:lnTo>
                  <a:pt x="1112" y="0"/>
                </a:lnTo>
                <a:close/>
              </a:path>
            </a:pathLst>
          </a:custGeom>
          <a:solidFill>
            <a:schemeClr val="tx1"/>
          </a:solidFill>
          <a:ln w="9525">
            <a:solidFill>
              <a:schemeClr val="tx1"/>
            </a:solidFill>
            <a:round/>
            <a:headEnd/>
            <a:tailEnd/>
          </a:ln>
        </p:spPr>
        <p:txBody>
          <a:bodyPr/>
          <a:lstStyle/>
          <a:p>
            <a:pPr>
              <a:defRPr/>
            </a:pPr>
            <a:endParaRPr lang="de-DE">
              <a:effectLst/>
              <a:latin typeface="Tahoma" pitchFamily="34" charset="0"/>
            </a:endParaRPr>
          </a:p>
        </p:txBody>
      </p:sp>
      <p:sp>
        <p:nvSpPr>
          <p:cNvPr id="337932" name="Freeform 12"/>
          <p:cNvSpPr>
            <a:spLocks/>
          </p:cNvSpPr>
          <p:nvPr/>
        </p:nvSpPr>
        <p:spPr bwMode="auto">
          <a:xfrm>
            <a:off x="4335463" y="2416175"/>
            <a:ext cx="1765300" cy="1700212"/>
          </a:xfrm>
          <a:custGeom>
            <a:avLst/>
            <a:gdLst/>
            <a:ahLst/>
            <a:cxnLst>
              <a:cxn ang="0">
                <a:pos x="0" y="26"/>
              </a:cxn>
              <a:cxn ang="0">
                <a:pos x="111" y="31"/>
              </a:cxn>
              <a:cxn ang="0">
                <a:pos x="167" y="24"/>
              </a:cxn>
              <a:cxn ang="0">
                <a:pos x="216" y="45"/>
              </a:cxn>
              <a:cxn ang="0">
                <a:pos x="320" y="72"/>
              </a:cxn>
              <a:cxn ang="0">
                <a:pos x="421" y="108"/>
              </a:cxn>
              <a:cxn ang="0">
                <a:pos x="515" y="153"/>
              </a:cxn>
              <a:cxn ang="0">
                <a:pos x="510" y="149"/>
              </a:cxn>
              <a:cxn ang="0">
                <a:pos x="600" y="201"/>
              </a:cxn>
              <a:cxn ang="0">
                <a:pos x="684" y="262"/>
              </a:cxn>
              <a:cxn ang="0">
                <a:pos x="763" y="331"/>
              </a:cxn>
              <a:cxn ang="0">
                <a:pos x="834" y="407"/>
              </a:cxn>
              <a:cxn ang="0">
                <a:pos x="830" y="403"/>
              </a:cxn>
              <a:cxn ang="0">
                <a:pos x="893" y="483"/>
              </a:cxn>
              <a:cxn ang="0">
                <a:pos x="948" y="571"/>
              </a:cxn>
              <a:cxn ang="0">
                <a:pos x="994" y="663"/>
              </a:cxn>
              <a:cxn ang="0">
                <a:pos x="1031" y="761"/>
              </a:cxn>
              <a:cxn ang="0">
                <a:pos x="1061" y="806"/>
              </a:cxn>
              <a:cxn ang="0">
                <a:pos x="1056" y="858"/>
              </a:cxn>
              <a:cxn ang="0">
                <a:pos x="1073" y="962"/>
              </a:cxn>
              <a:cxn ang="0">
                <a:pos x="1080" y="1071"/>
              </a:cxn>
              <a:cxn ang="0">
                <a:pos x="1110" y="1016"/>
              </a:cxn>
              <a:cxn ang="0">
                <a:pos x="1098" y="909"/>
              </a:cxn>
              <a:cxn ang="0">
                <a:pos x="1076" y="806"/>
              </a:cxn>
              <a:cxn ang="0">
                <a:pos x="1061" y="752"/>
              </a:cxn>
              <a:cxn ang="0">
                <a:pos x="1024" y="654"/>
              </a:cxn>
              <a:cxn ang="0">
                <a:pos x="979" y="561"/>
              </a:cxn>
              <a:cxn ang="0">
                <a:pos x="923" y="474"/>
              </a:cxn>
              <a:cxn ang="0">
                <a:pos x="861" y="393"/>
              </a:cxn>
              <a:cxn ang="0">
                <a:pos x="822" y="351"/>
              </a:cxn>
              <a:cxn ang="0">
                <a:pos x="748" y="278"/>
              </a:cxn>
              <a:cxn ang="0">
                <a:pos x="667" y="213"/>
              </a:cxn>
              <a:cxn ang="0">
                <a:pos x="579" y="157"/>
              </a:cxn>
              <a:cxn ang="0">
                <a:pos x="527" y="129"/>
              </a:cxn>
              <a:cxn ang="0">
                <a:pos x="433" y="84"/>
              </a:cxn>
              <a:cxn ang="0">
                <a:pos x="332" y="48"/>
              </a:cxn>
              <a:cxn ang="0">
                <a:pos x="227" y="22"/>
              </a:cxn>
              <a:cxn ang="0">
                <a:pos x="167" y="12"/>
              </a:cxn>
              <a:cxn ang="0">
                <a:pos x="55" y="2"/>
              </a:cxn>
            </a:cxnLst>
            <a:rect l="0" t="0" r="r" b="b"/>
            <a:pathLst>
              <a:path w="1112" h="1071">
                <a:moveTo>
                  <a:pt x="0" y="0"/>
                </a:moveTo>
                <a:lnTo>
                  <a:pt x="0" y="26"/>
                </a:lnTo>
                <a:lnTo>
                  <a:pt x="55" y="27"/>
                </a:lnTo>
                <a:lnTo>
                  <a:pt x="111" y="31"/>
                </a:lnTo>
                <a:lnTo>
                  <a:pt x="167" y="37"/>
                </a:lnTo>
                <a:lnTo>
                  <a:pt x="167" y="24"/>
                </a:lnTo>
                <a:lnTo>
                  <a:pt x="162" y="36"/>
                </a:lnTo>
                <a:lnTo>
                  <a:pt x="216" y="45"/>
                </a:lnTo>
                <a:lnTo>
                  <a:pt x="268" y="57"/>
                </a:lnTo>
                <a:lnTo>
                  <a:pt x="320" y="72"/>
                </a:lnTo>
                <a:lnTo>
                  <a:pt x="370" y="89"/>
                </a:lnTo>
                <a:lnTo>
                  <a:pt x="421" y="108"/>
                </a:lnTo>
                <a:lnTo>
                  <a:pt x="468" y="129"/>
                </a:lnTo>
                <a:lnTo>
                  <a:pt x="515" y="153"/>
                </a:lnTo>
                <a:lnTo>
                  <a:pt x="522" y="141"/>
                </a:lnTo>
                <a:lnTo>
                  <a:pt x="510" y="149"/>
                </a:lnTo>
                <a:lnTo>
                  <a:pt x="556" y="174"/>
                </a:lnTo>
                <a:lnTo>
                  <a:pt x="600" y="201"/>
                </a:lnTo>
                <a:lnTo>
                  <a:pt x="643" y="231"/>
                </a:lnTo>
                <a:lnTo>
                  <a:pt x="684" y="262"/>
                </a:lnTo>
                <a:lnTo>
                  <a:pt x="724" y="295"/>
                </a:lnTo>
                <a:lnTo>
                  <a:pt x="763" y="331"/>
                </a:lnTo>
                <a:lnTo>
                  <a:pt x="798" y="368"/>
                </a:lnTo>
                <a:lnTo>
                  <a:pt x="834" y="407"/>
                </a:lnTo>
                <a:lnTo>
                  <a:pt x="846" y="397"/>
                </a:lnTo>
                <a:lnTo>
                  <a:pt x="830" y="403"/>
                </a:lnTo>
                <a:lnTo>
                  <a:pt x="862" y="442"/>
                </a:lnTo>
                <a:lnTo>
                  <a:pt x="893" y="483"/>
                </a:lnTo>
                <a:lnTo>
                  <a:pt x="921" y="527"/>
                </a:lnTo>
                <a:lnTo>
                  <a:pt x="948" y="571"/>
                </a:lnTo>
                <a:lnTo>
                  <a:pt x="972" y="617"/>
                </a:lnTo>
                <a:lnTo>
                  <a:pt x="994" y="663"/>
                </a:lnTo>
                <a:lnTo>
                  <a:pt x="1014" y="711"/>
                </a:lnTo>
                <a:lnTo>
                  <a:pt x="1031" y="761"/>
                </a:lnTo>
                <a:lnTo>
                  <a:pt x="1046" y="811"/>
                </a:lnTo>
                <a:lnTo>
                  <a:pt x="1061" y="806"/>
                </a:lnTo>
                <a:lnTo>
                  <a:pt x="1044" y="806"/>
                </a:lnTo>
                <a:lnTo>
                  <a:pt x="1056" y="858"/>
                </a:lnTo>
                <a:lnTo>
                  <a:pt x="1066" y="909"/>
                </a:lnTo>
                <a:lnTo>
                  <a:pt x="1073" y="962"/>
                </a:lnTo>
                <a:lnTo>
                  <a:pt x="1078" y="1016"/>
                </a:lnTo>
                <a:lnTo>
                  <a:pt x="1080" y="1071"/>
                </a:lnTo>
                <a:lnTo>
                  <a:pt x="1112" y="1071"/>
                </a:lnTo>
                <a:lnTo>
                  <a:pt x="1110" y="1016"/>
                </a:lnTo>
                <a:lnTo>
                  <a:pt x="1105" y="962"/>
                </a:lnTo>
                <a:lnTo>
                  <a:pt x="1098" y="909"/>
                </a:lnTo>
                <a:lnTo>
                  <a:pt x="1088" y="858"/>
                </a:lnTo>
                <a:lnTo>
                  <a:pt x="1076" y="806"/>
                </a:lnTo>
                <a:lnTo>
                  <a:pt x="1076" y="802"/>
                </a:lnTo>
                <a:lnTo>
                  <a:pt x="1061" y="752"/>
                </a:lnTo>
                <a:lnTo>
                  <a:pt x="1044" y="702"/>
                </a:lnTo>
                <a:lnTo>
                  <a:pt x="1024" y="654"/>
                </a:lnTo>
                <a:lnTo>
                  <a:pt x="1002" y="608"/>
                </a:lnTo>
                <a:lnTo>
                  <a:pt x="979" y="561"/>
                </a:lnTo>
                <a:lnTo>
                  <a:pt x="952" y="518"/>
                </a:lnTo>
                <a:lnTo>
                  <a:pt x="923" y="474"/>
                </a:lnTo>
                <a:lnTo>
                  <a:pt x="893" y="433"/>
                </a:lnTo>
                <a:lnTo>
                  <a:pt x="861" y="393"/>
                </a:lnTo>
                <a:lnTo>
                  <a:pt x="857" y="389"/>
                </a:lnTo>
                <a:lnTo>
                  <a:pt x="822" y="351"/>
                </a:lnTo>
                <a:lnTo>
                  <a:pt x="787" y="314"/>
                </a:lnTo>
                <a:lnTo>
                  <a:pt x="748" y="278"/>
                </a:lnTo>
                <a:lnTo>
                  <a:pt x="707" y="245"/>
                </a:lnTo>
                <a:lnTo>
                  <a:pt x="667" y="213"/>
                </a:lnTo>
                <a:lnTo>
                  <a:pt x="623" y="184"/>
                </a:lnTo>
                <a:lnTo>
                  <a:pt x="579" y="157"/>
                </a:lnTo>
                <a:lnTo>
                  <a:pt x="534" y="131"/>
                </a:lnTo>
                <a:lnTo>
                  <a:pt x="527" y="129"/>
                </a:lnTo>
                <a:lnTo>
                  <a:pt x="480" y="105"/>
                </a:lnTo>
                <a:lnTo>
                  <a:pt x="433" y="84"/>
                </a:lnTo>
                <a:lnTo>
                  <a:pt x="382" y="65"/>
                </a:lnTo>
                <a:lnTo>
                  <a:pt x="332" y="48"/>
                </a:lnTo>
                <a:lnTo>
                  <a:pt x="280" y="33"/>
                </a:lnTo>
                <a:lnTo>
                  <a:pt x="227" y="22"/>
                </a:lnTo>
                <a:lnTo>
                  <a:pt x="173" y="12"/>
                </a:lnTo>
                <a:lnTo>
                  <a:pt x="167" y="12"/>
                </a:lnTo>
                <a:lnTo>
                  <a:pt x="111" y="6"/>
                </a:lnTo>
                <a:lnTo>
                  <a:pt x="55" y="2"/>
                </a:lnTo>
                <a:lnTo>
                  <a:pt x="0" y="0"/>
                </a:lnTo>
                <a:close/>
              </a:path>
            </a:pathLst>
          </a:custGeom>
          <a:solidFill>
            <a:schemeClr val="tx1"/>
          </a:solidFill>
          <a:ln w="9525">
            <a:solidFill>
              <a:schemeClr val="tx1"/>
            </a:solidFill>
            <a:round/>
            <a:headEnd/>
            <a:tailEnd/>
          </a:ln>
        </p:spPr>
        <p:txBody>
          <a:bodyPr/>
          <a:lstStyle/>
          <a:p>
            <a:pPr>
              <a:defRPr/>
            </a:pPr>
            <a:endParaRPr lang="de-DE">
              <a:ln>
                <a:solidFill>
                  <a:schemeClr val="tx1"/>
                </a:solidFill>
              </a:ln>
              <a:effectLst/>
              <a:latin typeface="Tahoma" pitchFamily="34" charset="0"/>
            </a:endParaRPr>
          </a:p>
        </p:txBody>
      </p:sp>
      <p:sp>
        <p:nvSpPr>
          <p:cNvPr id="337933" name="Freeform 13"/>
          <p:cNvSpPr>
            <a:spLocks/>
          </p:cNvSpPr>
          <p:nvPr/>
        </p:nvSpPr>
        <p:spPr bwMode="auto">
          <a:xfrm>
            <a:off x="6049963" y="4116388"/>
            <a:ext cx="2430463" cy="1700212"/>
          </a:xfrm>
          <a:custGeom>
            <a:avLst/>
            <a:gdLst/>
            <a:ahLst/>
            <a:cxnLst>
              <a:cxn ang="0">
                <a:pos x="1531" y="1046"/>
              </a:cxn>
              <a:cxn ang="0">
                <a:pos x="1376" y="1039"/>
              </a:cxn>
              <a:cxn ang="0">
                <a:pos x="1226" y="1024"/>
              </a:cxn>
              <a:cxn ang="0">
                <a:pos x="1231" y="1025"/>
              </a:cxn>
              <a:cxn ang="0">
                <a:pos x="1086" y="998"/>
              </a:cxn>
              <a:cxn ang="0">
                <a:pos x="947" y="963"/>
              </a:cxn>
              <a:cxn ang="0">
                <a:pos x="815" y="919"/>
              </a:cxn>
              <a:cxn ang="0">
                <a:pos x="689" y="865"/>
              </a:cxn>
              <a:cxn ang="0">
                <a:pos x="625" y="848"/>
              </a:cxn>
              <a:cxn ang="0">
                <a:pos x="579" y="808"/>
              </a:cxn>
              <a:cxn ang="0">
                <a:pos x="471" y="739"/>
              </a:cxn>
              <a:cxn ang="0">
                <a:pos x="374" y="664"/>
              </a:cxn>
              <a:cxn ang="0">
                <a:pos x="286" y="583"/>
              </a:cxn>
              <a:cxn ang="0">
                <a:pos x="234" y="549"/>
              </a:cxn>
              <a:cxn ang="0">
                <a:pos x="214" y="500"/>
              </a:cxn>
              <a:cxn ang="0">
                <a:pos x="150" y="407"/>
              </a:cxn>
              <a:cxn ang="0">
                <a:pos x="97" y="309"/>
              </a:cxn>
              <a:cxn ang="0">
                <a:pos x="60" y="209"/>
              </a:cxn>
              <a:cxn ang="0">
                <a:pos x="62" y="213"/>
              </a:cxn>
              <a:cxn ang="0">
                <a:pos x="39" y="108"/>
              </a:cxn>
              <a:cxn ang="0">
                <a:pos x="32" y="0"/>
              </a:cxn>
              <a:cxn ang="0">
                <a:pos x="1" y="54"/>
              </a:cxn>
              <a:cxn ang="0">
                <a:pos x="17" y="161"/>
              </a:cxn>
              <a:cxn ang="0">
                <a:pos x="30" y="218"/>
              </a:cxn>
              <a:cxn ang="0">
                <a:pos x="67" y="318"/>
              </a:cxn>
              <a:cxn ang="0">
                <a:pos x="119" y="416"/>
              </a:cxn>
              <a:cxn ang="0">
                <a:pos x="183" y="509"/>
              </a:cxn>
              <a:cxn ang="0">
                <a:pos x="222" y="557"/>
              </a:cxn>
              <a:cxn ang="0">
                <a:pos x="305" y="641"/>
              </a:cxn>
              <a:cxn ang="0">
                <a:pos x="397" y="721"/>
              </a:cxn>
              <a:cxn ang="0">
                <a:pos x="500" y="792"/>
              </a:cxn>
              <a:cxn ang="0">
                <a:pos x="613" y="857"/>
              </a:cxn>
              <a:cxn ang="0">
                <a:pos x="677" y="889"/>
              </a:cxn>
              <a:cxn ang="0">
                <a:pos x="803" y="943"/>
              </a:cxn>
              <a:cxn ang="0">
                <a:pos x="935" y="987"/>
              </a:cxn>
              <a:cxn ang="0">
                <a:pos x="1075" y="1022"/>
              </a:cxn>
              <a:cxn ang="0">
                <a:pos x="1220" y="1049"/>
              </a:cxn>
              <a:cxn ang="0">
                <a:pos x="1300" y="1058"/>
              </a:cxn>
              <a:cxn ang="0">
                <a:pos x="1454" y="1069"/>
              </a:cxn>
            </a:cxnLst>
            <a:rect l="0" t="0" r="r" b="b"/>
            <a:pathLst>
              <a:path w="1531" h="1071">
                <a:moveTo>
                  <a:pt x="1531" y="1071"/>
                </a:moveTo>
                <a:lnTo>
                  <a:pt x="1531" y="1046"/>
                </a:lnTo>
                <a:lnTo>
                  <a:pt x="1454" y="1043"/>
                </a:lnTo>
                <a:lnTo>
                  <a:pt x="1376" y="1039"/>
                </a:lnTo>
                <a:lnTo>
                  <a:pt x="1300" y="1033"/>
                </a:lnTo>
                <a:lnTo>
                  <a:pt x="1226" y="1024"/>
                </a:lnTo>
                <a:lnTo>
                  <a:pt x="1226" y="1037"/>
                </a:lnTo>
                <a:lnTo>
                  <a:pt x="1231" y="1025"/>
                </a:lnTo>
                <a:lnTo>
                  <a:pt x="1159" y="1013"/>
                </a:lnTo>
                <a:lnTo>
                  <a:pt x="1086" y="998"/>
                </a:lnTo>
                <a:lnTo>
                  <a:pt x="1016" y="983"/>
                </a:lnTo>
                <a:lnTo>
                  <a:pt x="947" y="963"/>
                </a:lnTo>
                <a:lnTo>
                  <a:pt x="879" y="942"/>
                </a:lnTo>
                <a:lnTo>
                  <a:pt x="815" y="919"/>
                </a:lnTo>
                <a:lnTo>
                  <a:pt x="751" y="893"/>
                </a:lnTo>
                <a:lnTo>
                  <a:pt x="689" y="865"/>
                </a:lnTo>
                <a:lnTo>
                  <a:pt x="630" y="836"/>
                </a:lnTo>
                <a:lnTo>
                  <a:pt x="625" y="848"/>
                </a:lnTo>
                <a:lnTo>
                  <a:pt x="637" y="840"/>
                </a:lnTo>
                <a:lnTo>
                  <a:pt x="579" y="808"/>
                </a:lnTo>
                <a:lnTo>
                  <a:pt x="524" y="775"/>
                </a:lnTo>
                <a:lnTo>
                  <a:pt x="471" y="739"/>
                </a:lnTo>
                <a:lnTo>
                  <a:pt x="421" y="703"/>
                </a:lnTo>
                <a:lnTo>
                  <a:pt x="374" y="664"/>
                </a:lnTo>
                <a:lnTo>
                  <a:pt x="328" y="624"/>
                </a:lnTo>
                <a:lnTo>
                  <a:pt x="286" y="583"/>
                </a:lnTo>
                <a:lnTo>
                  <a:pt x="246" y="539"/>
                </a:lnTo>
                <a:lnTo>
                  <a:pt x="234" y="549"/>
                </a:lnTo>
                <a:lnTo>
                  <a:pt x="249" y="543"/>
                </a:lnTo>
                <a:lnTo>
                  <a:pt x="214" y="500"/>
                </a:lnTo>
                <a:lnTo>
                  <a:pt x="180" y="453"/>
                </a:lnTo>
                <a:lnTo>
                  <a:pt x="150" y="407"/>
                </a:lnTo>
                <a:lnTo>
                  <a:pt x="123" y="359"/>
                </a:lnTo>
                <a:lnTo>
                  <a:pt x="97" y="309"/>
                </a:lnTo>
                <a:lnTo>
                  <a:pt x="77" y="260"/>
                </a:lnTo>
                <a:lnTo>
                  <a:pt x="60" y="209"/>
                </a:lnTo>
                <a:lnTo>
                  <a:pt x="45" y="213"/>
                </a:lnTo>
                <a:lnTo>
                  <a:pt x="62" y="213"/>
                </a:lnTo>
                <a:lnTo>
                  <a:pt x="49" y="161"/>
                </a:lnTo>
                <a:lnTo>
                  <a:pt x="39" y="108"/>
                </a:lnTo>
                <a:lnTo>
                  <a:pt x="33" y="54"/>
                </a:lnTo>
                <a:lnTo>
                  <a:pt x="32" y="0"/>
                </a:lnTo>
                <a:lnTo>
                  <a:pt x="0" y="0"/>
                </a:lnTo>
                <a:lnTo>
                  <a:pt x="1" y="54"/>
                </a:lnTo>
                <a:lnTo>
                  <a:pt x="7" y="108"/>
                </a:lnTo>
                <a:lnTo>
                  <a:pt x="17" y="161"/>
                </a:lnTo>
                <a:lnTo>
                  <a:pt x="30" y="213"/>
                </a:lnTo>
                <a:lnTo>
                  <a:pt x="30" y="218"/>
                </a:lnTo>
                <a:lnTo>
                  <a:pt x="47" y="270"/>
                </a:lnTo>
                <a:lnTo>
                  <a:pt x="67" y="318"/>
                </a:lnTo>
                <a:lnTo>
                  <a:pt x="92" y="369"/>
                </a:lnTo>
                <a:lnTo>
                  <a:pt x="119" y="416"/>
                </a:lnTo>
                <a:lnTo>
                  <a:pt x="150" y="463"/>
                </a:lnTo>
                <a:lnTo>
                  <a:pt x="183" y="509"/>
                </a:lnTo>
                <a:lnTo>
                  <a:pt x="219" y="553"/>
                </a:lnTo>
                <a:lnTo>
                  <a:pt x="222" y="557"/>
                </a:lnTo>
                <a:lnTo>
                  <a:pt x="263" y="600"/>
                </a:lnTo>
                <a:lnTo>
                  <a:pt x="305" y="641"/>
                </a:lnTo>
                <a:lnTo>
                  <a:pt x="350" y="681"/>
                </a:lnTo>
                <a:lnTo>
                  <a:pt x="397" y="721"/>
                </a:lnTo>
                <a:lnTo>
                  <a:pt x="448" y="756"/>
                </a:lnTo>
                <a:lnTo>
                  <a:pt x="500" y="792"/>
                </a:lnTo>
                <a:lnTo>
                  <a:pt x="556" y="825"/>
                </a:lnTo>
                <a:lnTo>
                  <a:pt x="613" y="857"/>
                </a:lnTo>
                <a:lnTo>
                  <a:pt x="618" y="860"/>
                </a:lnTo>
                <a:lnTo>
                  <a:pt x="677" y="889"/>
                </a:lnTo>
                <a:lnTo>
                  <a:pt x="739" y="916"/>
                </a:lnTo>
                <a:lnTo>
                  <a:pt x="803" y="943"/>
                </a:lnTo>
                <a:lnTo>
                  <a:pt x="867" y="965"/>
                </a:lnTo>
                <a:lnTo>
                  <a:pt x="935" y="987"/>
                </a:lnTo>
                <a:lnTo>
                  <a:pt x="1004" y="1006"/>
                </a:lnTo>
                <a:lnTo>
                  <a:pt x="1075" y="1022"/>
                </a:lnTo>
                <a:lnTo>
                  <a:pt x="1147" y="1037"/>
                </a:lnTo>
                <a:lnTo>
                  <a:pt x="1220" y="1049"/>
                </a:lnTo>
                <a:lnTo>
                  <a:pt x="1226" y="1049"/>
                </a:lnTo>
                <a:lnTo>
                  <a:pt x="1300" y="1058"/>
                </a:lnTo>
                <a:lnTo>
                  <a:pt x="1376" y="1065"/>
                </a:lnTo>
                <a:lnTo>
                  <a:pt x="1454" y="1069"/>
                </a:lnTo>
                <a:lnTo>
                  <a:pt x="1531" y="1071"/>
                </a:lnTo>
                <a:close/>
              </a:path>
            </a:pathLst>
          </a:custGeom>
          <a:solidFill>
            <a:schemeClr val="tx1"/>
          </a:solidFill>
          <a:ln w="9525">
            <a:solidFill>
              <a:schemeClr val="tx1"/>
            </a:solidFill>
            <a:round/>
            <a:headEnd/>
            <a:tailEnd/>
          </a:ln>
        </p:spPr>
        <p:txBody>
          <a:bodyPr/>
          <a:lstStyle/>
          <a:p>
            <a:pPr>
              <a:defRPr/>
            </a:pPr>
            <a:endParaRPr lang="de-DE">
              <a:effectLst/>
              <a:latin typeface="Tahoma" pitchFamily="34" charset="0"/>
            </a:endParaRPr>
          </a:p>
        </p:txBody>
      </p:sp>
      <p:sp>
        <p:nvSpPr>
          <p:cNvPr id="337934" name="Line 14"/>
          <p:cNvSpPr>
            <a:spLocks noChangeShapeType="1"/>
          </p:cNvSpPr>
          <p:nvPr/>
        </p:nvSpPr>
        <p:spPr bwMode="auto">
          <a:xfrm>
            <a:off x="2597150" y="4300538"/>
            <a:ext cx="1588" cy="1514475"/>
          </a:xfrm>
          <a:prstGeom prst="line">
            <a:avLst/>
          </a:prstGeom>
          <a:noFill/>
          <a:ln w="3175">
            <a:solidFill>
              <a:schemeClr val="tx1"/>
            </a:solidFill>
            <a:round/>
            <a:headEnd/>
            <a:tailEnd/>
          </a:ln>
        </p:spPr>
        <p:txBody>
          <a:bodyPr/>
          <a:lstStyle/>
          <a:p>
            <a:pPr>
              <a:defRPr/>
            </a:pPr>
            <a:endParaRPr lang="de-DE">
              <a:effectLst/>
              <a:latin typeface="Tahoma" pitchFamily="34" charset="0"/>
            </a:endParaRPr>
          </a:p>
        </p:txBody>
      </p:sp>
      <p:sp>
        <p:nvSpPr>
          <p:cNvPr id="337935" name="Line 15"/>
          <p:cNvSpPr>
            <a:spLocks noChangeShapeType="1"/>
          </p:cNvSpPr>
          <p:nvPr/>
        </p:nvSpPr>
        <p:spPr bwMode="auto">
          <a:xfrm>
            <a:off x="3800475" y="2516188"/>
            <a:ext cx="1588" cy="3262312"/>
          </a:xfrm>
          <a:prstGeom prst="line">
            <a:avLst/>
          </a:prstGeom>
          <a:noFill/>
          <a:ln w="3175">
            <a:solidFill>
              <a:schemeClr val="tx1"/>
            </a:solidFill>
            <a:round/>
            <a:headEnd/>
            <a:tailEnd/>
          </a:ln>
        </p:spPr>
        <p:txBody>
          <a:bodyPr/>
          <a:lstStyle/>
          <a:p>
            <a:pPr>
              <a:defRPr/>
            </a:pPr>
            <a:endParaRPr lang="de-DE">
              <a:effectLst/>
              <a:latin typeface="Tahoma" pitchFamily="34" charset="0"/>
            </a:endParaRPr>
          </a:p>
        </p:txBody>
      </p:sp>
      <p:sp>
        <p:nvSpPr>
          <p:cNvPr id="337936" name="Rectangle 16"/>
          <p:cNvSpPr>
            <a:spLocks noChangeArrowheads="1"/>
          </p:cNvSpPr>
          <p:nvPr/>
        </p:nvSpPr>
        <p:spPr bwMode="auto">
          <a:xfrm>
            <a:off x="3824288" y="5953125"/>
            <a:ext cx="1608138" cy="566737"/>
          </a:xfrm>
          <a:prstGeom prst="rect">
            <a:avLst/>
          </a:prstGeom>
          <a:noFill/>
          <a:ln w="9525">
            <a:noFill/>
            <a:miter lim="800000"/>
            <a:headEnd/>
            <a:tailEnd/>
          </a:ln>
        </p:spPr>
        <p:txBody>
          <a:bodyPr/>
          <a:lstStyle/>
          <a:p>
            <a:pPr>
              <a:defRPr/>
            </a:pPr>
            <a:endParaRPr lang="de-DE">
              <a:effectLst/>
              <a:latin typeface="Tahoma" pitchFamily="34" charset="0"/>
            </a:endParaRPr>
          </a:p>
        </p:txBody>
      </p:sp>
      <p:sp>
        <p:nvSpPr>
          <p:cNvPr id="337937" name="Rectangle 17"/>
          <p:cNvSpPr>
            <a:spLocks noChangeArrowheads="1"/>
          </p:cNvSpPr>
          <p:nvPr/>
        </p:nvSpPr>
        <p:spPr bwMode="auto">
          <a:xfrm>
            <a:off x="3983038" y="5957888"/>
            <a:ext cx="1355725" cy="609600"/>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Saturations-</a:t>
            </a:r>
            <a:r>
              <a:rPr lang="de-DE" dirty="0">
                <a:solidFill>
                  <a:srgbClr val="FFFFFF"/>
                </a:solidFill>
                <a:effectLst/>
                <a:latin typeface="Tahoma" pitchFamily="34" charset="0"/>
              </a:rPr>
              <a:t/>
            </a:r>
            <a:br>
              <a:rPr lang="de-DE" dirty="0">
                <a:solidFill>
                  <a:srgbClr val="FFFFFF"/>
                </a:solidFill>
                <a:effectLst/>
                <a:latin typeface="Tahoma" pitchFamily="34" charset="0"/>
              </a:rPr>
            </a:br>
            <a:r>
              <a:rPr lang="de-DE" dirty="0" err="1">
                <a:effectLst/>
                <a:latin typeface="Tahoma" pitchFamily="34" charset="0"/>
              </a:rPr>
              <a:t>phase</a:t>
            </a:r>
            <a:endParaRPr lang="de-DE" dirty="0">
              <a:effectLst/>
              <a:latin typeface="Tahoma" pitchFamily="34" charset="0"/>
            </a:endParaRPr>
          </a:p>
        </p:txBody>
      </p:sp>
      <p:sp>
        <p:nvSpPr>
          <p:cNvPr id="337938" name="Line 18"/>
          <p:cNvSpPr>
            <a:spLocks noChangeShapeType="1"/>
          </p:cNvSpPr>
          <p:nvPr/>
        </p:nvSpPr>
        <p:spPr bwMode="auto">
          <a:xfrm>
            <a:off x="5405438" y="2803525"/>
            <a:ext cx="1588" cy="2992437"/>
          </a:xfrm>
          <a:prstGeom prst="line">
            <a:avLst/>
          </a:prstGeom>
          <a:noFill/>
          <a:ln w="3175">
            <a:solidFill>
              <a:schemeClr val="tx1"/>
            </a:solidFill>
            <a:round/>
            <a:headEnd/>
            <a:tailEnd/>
          </a:ln>
        </p:spPr>
        <p:txBody>
          <a:bodyPr/>
          <a:lstStyle/>
          <a:p>
            <a:pPr>
              <a:defRPr/>
            </a:pPr>
            <a:endParaRPr lang="de-DE">
              <a:effectLst/>
              <a:latin typeface="Tahoma" pitchFamily="34" charset="0"/>
            </a:endParaRPr>
          </a:p>
        </p:txBody>
      </p:sp>
      <p:sp>
        <p:nvSpPr>
          <p:cNvPr id="337939" name="Rectangle 19"/>
          <p:cNvSpPr>
            <a:spLocks noChangeArrowheads="1"/>
          </p:cNvSpPr>
          <p:nvPr/>
        </p:nvSpPr>
        <p:spPr bwMode="auto">
          <a:xfrm>
            <a:off x="2649538" y="5957888"/>
            <a:ext cx="1190625" cy="609600"/>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Diffusions-</a:t>
            </a:r>
            <a:br>
              <a:rPr lang="de-DE" dirty="0">
                <a:effectLst/>
                <a:latin typeface="Tahoma" pitchFamily="34" charset="0"/>
              </a:rPr>
            </a:br>
            <a:r>
              <a:rPr lang="de-DE" dirty="0" err="1">
                <a:effectLst/>
                <a:latin typeface="Tahoma" pitchFamily="34" charset="0"/>
              </a:rPr>
              <a:t>phase</a:t>
            </a:r>
            <a:endParaRPr lang="de-DE" dirty="0">
              <a:effectLst/>
              <a:latin typeface="Tahoma" pitchFamily="34" charset="0"/>
            </a:endParaRPr>
          </a:p>
        </p:txBody>
      </p:sp>
      <p:sp>
        <p:nvSpPr>
          <p:cNvPr id="337940" name="Rectangle 20"/>
          <p:cNvSpPr>
            <a:spLocks noChangeArrowheads="1"/>
          </p:cNvSpPr>
          <p:nvPr/>
        </p:nvSpPr>
        <p:spPr bwMode="auto">
          <a:xfrm>
            <a:off x="76200" y="6400800"/>
            <a:ext cx="1062038" cy="304800"/>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Invention</a:t>
            </a:r>
          </a:p>
        </p:txBody>
      </p:sp>
      <p:sp>
        <p:nvSpPr>
          <p:cNvPr id="337941" name="Rectangle 21"/>
          <p:cNvSpPr>
            <a:spLocks noChangeArrowheads="1"/>
          </p:cNvSpPr>
          <p:nvPr/>
        </p:nvSpPr>
        <p:spPr bwMode="auto">
          <a:xfrm>
            <a:off x="5873750" y="5957888"/>
            <a:ext cx="1649413" cy="609600"/>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Verdrängungs-</a:t>
            </a:r>
          </a:p>
          <a:p>
            <a:pPr>
              <a:defRPr/>
            </a:pPr>
            <a:r>
              <a:rPr lang="de-DE" dirty="0" err="1">
                <a:effectLst/>
                <a:latin typeface="Tahoma" pitchFamily="34" charset="0"/>
              </a:rPr>
              <a:t>phase</a:t>
            </a:r>
            <a:endParaRPr lang="de-DE" dirty="0">
              <a:effectLst/>
              <a:latin typeface="Tahoma" pitchFamily="34" charset="0"/>
            </a:endParaRPr>
          </a:p>
        </p:txBody>
      </p:sp>
      <p:grpSp>
        <p:nvGrpSpPr>
          <p:cNvPr id="25620" name="Group 22"/>
          <p:cNvGrpSpPr>
            <a:grpSpLocks/>
          </p:cNvGrpSpPr>
          <p:nvPr/>
        </p:nvGrpSpPr>
        <p:grpSpPr bwMode="auto">
          <a:xfrm>
            <a:off x="685800" y="5772150"/>
            <a:ext cx="296863" cy="627062"/>
            <a:chOff x="458" y="3636"/>
            <a:chExt cx="187" cy="395"/>
          </a:xfrm>
        </p:grpSpPr>
        <p:sp>
          <p:nvSpPr>
            <p:cNvPr id="337943" name="Freeform 23"/>
            <p:cNvSpPr>
              <a:spLocks/>
            </p:cNvSpPr>
            <p:nvPr/>
          </p:nvSpPr>
          <p:spPr bwMode="auto">
            <a:xfrm>
              <a:off x="468" y="3775"/>
              <a:ext cx="103" cy="256"/>
            </a:xfrm>
            <a:custGeom>
              <a:avLst/>
              <a:gdLst/>
              <a:ahLst/>
              <a:cxnLst>
                <a:cxn ang="0">
                  <a:pos x="0" y="249"/>
                </a:cxn>
                <a:cxn ang="0">
                  <a:pos x="41" y="256"/>
                </a:cxn>
                <a:cxn ang="0">
                  <a:pos x="103" y="7"/>
                </a:cxn>
                <a:cxn ang="0">
                  <a:pos x="63" y="0"/>
                </a:cxn>
                <a:cxn ang="0">
                  <a:pos x="0" y="249"/>
                </a:cxn>
              </a:cxnLst>
              <a:rect l="0" t="0" r="r" b="b"/>
              <a:pathLst>
                <a:path w="103" h="256">
                  <a:moveTo>
                    <a:pt x="0" y="249"/>
                  </a:moveTo>
                  <a:lnTo>
                    <a:pt x="41" y="256"/>
                  </a:lnTo>
                  <a:lnTo>
                    <a:pt x="103" y="7"/>
                  </a:lnTo>
                  <a:lnTo>
                    <a:pt x="63" y="0"/>
                  </a:lnTo>
                  <a:lnTo>
                    <a:pt x="0" y="249"/>
                  </a:lnTo>
                  <a:close/>
                </a:path>
              </a:pathLst>
            </a:custGeom>
            <a:solidFill>
              <a:srgbClr val="FFFFFF"/>
            </a:solidFill>
            <a:ln w="9525">
              <a:solidFill>
                <a:schemeClr val="tx1"/>
              </a:solidFill>
              <a:round/>
              <a:headEnd/>
              <a:tailEnd/>
            </a:ln>
          </p:spPr>
          <p:txBody>
            <a:bodyPr/>
            <a:lstStyle/>
            <a:p>
              <a:pPr>
                <a:defRPr/>
              </a:pPr>
              <a:endParaRPr lang="de-DE">
                <a:effectLst/>
                <a:latin typeface="Tahoma" pitchFamily="34" charset="0"/>
              </a:endParaRPr>
            </a:p>
          </p:txBody>
        </p:sp>
        <p:sp>
          <p:nvSpPr>
            <p:cNvPr id="337944" name="Freeform 24"/>
            <p:cNvSpPr>
              <a:spLocks/>
            </p:cNvSpPr>
            <p:nvPr/>
          </p:nvSpPr>
          <p:spPr bwMode="auto">
            <a:xfrm>
              <a:off x="458" y="3636"/>
              <a:ext cx="187" cy="160"/>
            </a:xfrm>
            <a:custGeom>
              <a:avLst/>
              <a:gdLst/>
              <a:ahLst/>
              <a:cxnLst>
                <a:cxn ang="0">
                  <a:pos x="187" y="160"/>
                </a:cxn>
                <a:cxn ang="0">
                  <a:pos x="130" y="0"/>
                </a:cxn>
                <a:cxn ang="0">
                  <a:pos x="0" y="131"/>
                </a:cxn>
                <a:cxn ang="0">
                  <a:pos x="187" y="160"/>
                </a:cxn>
              </a:cxnLst>
              <a:rect l="0" t="0" r="r" b="b"/>
              <a:pathLst>
                <a:path w="187" h="160">
                  <a:moveTo>
                    <a:pt x="187" y="160"/>
                  </a:moveTo>
                  <a:lnTo>
                    <a:pt x="130" y="0"/>
                  </a:lnTo>
                  <a:lnTo>
                    <a:pt x="0" y="131"/>
                  </a:lnTo>
                  <a:lnTo>
                    <a:pt x="187" y="160"/>
                  </a:lnTo>
                  <a:close/>
                </a:path>
              </a:pathLst>
            </a:custGeom>
            <a:solidFill>
              <a:srgbClr val="FFFFFF"/>
            </a:solidFill>
            <a:ln w="9525">
              <a:solidFill>
                <a:schemeClr val="tx1"/>
              </a:solidFill>
              <a:round/>
              <a:headEnd/>
              <a:tailEnd/>
            </a:ln>
          </p:spPr>
          <p:txBody>
            <a:bodyPr/>
            <a:lstStyle/>
            <a:p>
              <a:pPr>
                <a:defRPr/>
              </a:pPr>
              <a:endParaRPr lang="de-DE">
                <a:effectLst/>
                <a:latin typeface="Tahoma" pitchFamily="34" charset="0"/>
              </a:endParaRPr>
            </a:p>
          </p:txBody>
        </p:sp>
      </p:grpSp>
      <p:sp>
        <p:nvSpPr>
          <p:cNvPr id="337945" name="Rectangle 25"/>
          <p:cNvSpPr>
            <a:spLocks noChangeArrowheads="1"/>
          </p:cNvSpPr>
          <p:nvPr/>
        </p:nvSpPr>
        <p:spPr bwMode="auto">
          <a:xfrm>
            <a:off x="1143000" y="5967413"/>
            <a:ext cx="1292225" cy="304800"/>
          </a:xfrm>
          <a:prstGeom prst="rect">
            <a:avLst/>
          </a:prstGeom>
          <a:noFill/>
          <a:ln w="9525">
            <a:noFill/>
            <a:miter lim="800000"/>
            <a:headEnd/>
            <a:tailEnd/>
          </a:ln>
        </p:spPr>
        <p:txBody>
          <a:bodyPr wrap="none" lIns="0" tIns="0" rIns="0" bIns="0">
            <a:spAutoFit/>
          </a:bodyPr>
          <a:lstStyle/>
          <a:p>
            <a:pPr>
              <a:defRPr/>
            </a:pPr>
            <a:r>
              <a:rPr lang="de-DE" dirty="0">
                <a:effectLst/>
                <a:latin typeface="Tahoma" pitchFamily="34" charset="0"/>
              </a:rPr>
              <a:t>Initialphase</a:t>
            </a:r>
          </a:p>
        </p:txBody>
      </p:sp>
      <p:sp>
        <p:nvSpPr>
          <p:cNvPr id="337946" name="Text Box 26"/>
          <p:cNvSpPr txBox="1">
            <a:spLocks noChangeArrowheads="1"/>
          </p:cNvSpPr>
          <p:nvPr/>
        </p:nvSpPr>
        <p:spPr bwMode="auto">
          <a:xfrm>
            <a:off x="914400" y="1981200"/>
            <a:ext cx="1371600" cy="701675"/>
          </a:xfrm>
          <a:prstGeom prst="rect">
            <a:avLst/>
          </a:prstGeom>
          <a:noFill/>
          <a:ln w="9525">
            <a:noFill/>
            <a:miter lim="800000"/>
            <a:headEnd/>
            <a:tailEnd/>
          </a:ln>
          <a:effectLst/>
        </p:spPr>
        <p:txBody>
          <a:bodyPr>
            <a:spAutoFit/>
          </a:bodyPr>
          <a:lstStyle/>
          <a:p>
            <a:pPr algn="l">
              <a:spcBef>
                <a:spcPct val="50000"/>
              </a:spcBef>
              <a:defRPr/>
            </a:pPr>
            <a:r>
              <a:rPr lang="de-DE" dirty="0">
                <a:effectLst/>
              </a:rPr>
              <a:t>Zahl der </a:t>
            </a:r>
            <a:r>
              <a:rPr lang="de-DE" dirty="0" err="1">
                <a:effectLst/>
              </a:rPr>
              <a:t>Adoptoren</a:t>
            </a:r>
            <a:endParaRPr lang="de-DE" dirty="0">
              <a:effectLst/>
            </a:endParaRPr>
          </a:p>
        </p:txBody>
      </p:sp>
      <p:sp>
        <p:nvSpPr>
          <p:cNvPr id="337947" name="Text Box 27"/>
          <p:cNvSpPr txBox="1">
            <a:spLocks noChangeArrowheads="1"/>
          </p:cNvSpPr>
          <p:nvPr/>
        </p:nvSpPr>
        <p:spPr bwMode="auto">
          <a:xfrm>
            <a:off x="8077200" y="6019800"/>
            <a:ext cx="914400" cy="396875"/>
          </a:xfrm>
          <a:prstGeom prst="rect">
            <a:avLst/>
          </a:prstGeom>
          <a:noFill/>
          <a:ln w="9525">
            <a:noFill/>
            <a:miter lim="800000"/>
            <a:headEnd/>
            <a:tailEnd/>
          </a:ln>
          <a:effectLst/>
        </p:spPr>
        <p:txBody>
          <a:bodyPr>
            <a:spAutoFit/>
          </a:bodyPr>
          <a:lstStyle/>
          <a:p>
            <a:pPr>
              <a:spcBef>
                <a:spcPct val="50000"/>
              </a:spcBef>
              <a:defRPr/>
            </a:pPr>
            <a:r>
              <a:rPr lang="de-DE">
                <a:effectLst/>
                <a:latin typeface="Tahoma" pitchFamily="34" charset="0"/>
              </a:rPr>
              <a:t>Zeit</a:t>
            </a:r>
          </a:p>
        </p:txBody>
      </p:sp>
      <p:sp>
        <p:nvSpPr>
          <p:cNvPr id="2" name="Foliennummernplatzhalter 1"/>
          <p:cNvSpPr>
            <a:spLocks noGrp="1"/>
          </p:cNvSpPr>
          <p:nvPr>
            <p:ph type="sldNum" sz="quarter" idx="12"/>
          </p:nvPr>
        </p:nvSpPr>
        <p:spPr/>
        <p:txBody>
          <a:bodyPr/>
          <a:lstStyle/>
          <a:p>
            <a:pPr>
              <a:defRPr/>
            </a:pPr>
            <a:fld id="{2BE4E6EF-7CBB-420C-99B4-44D763EDD3C0}" type="slidenum">
              <a:rPr lang="de-DE" smtClean="0">
                <a:effectLst/>
              </a:rPr>
              <a:pPr>
                <a:defRPr/>
              </a:pPr>
              <a:t>18</a:t>
            </a:fld>
            <a:endParaRPr lang="de-DE">
              <a:effectLs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229600" cy="1384300"/>
          </a:xfrm>
        </p:spPr>
        <p:txBody>
          <a:bodyPr/>
          <a:lstStyle/>
          <a:p>
            <a:pPr eaLnBrk="1" hangingPunct="1"/>
            <a:r>
              <a:rPr lang="de-DE" dirty="0" smtClean="0">
                <a:cs typeface="Times New Roman" pitchFamily="18" charset="0"/>
              </a:rPr>
              <a:t>Umgang mit Krisen</a:t>
            </a:r>
            <a:r>
              <a:rPr lang="de-DE" dirty="0" smtClean="0"/>
              <a:t> </a:t>
            </a:r>
          </a:p>
        </p:txBody>
      </p:sp>
      <p:sp>
        <p:nvSpPr>
          <p:cNvPr id="27651" name="Rectangle 3"/>
          <p:cNvSpPr>
            <a:spLocks noGrp="1" noChangeArrowheads="1"/>
          </p:cNvSpPr>
          <p:nvPr>
            <p:ph idx="1"/>
          </p:nvPr>
        </p:nvSpPr>
        <p:spPr>
          <a:xfrm>
            <a:off x="533400" y="1828800"/>
            <a:ext cx="8382000" cy="4048472"/>
          </a:xfrm>
        </p:spPr>
        <p:txBody>
          <a:bodyPr>
            <a:normAutofit/>
          </a:bodyPr>
          <a:lstStyle/>
          <a:p>
            <a:pPr eaLnBrk="1" hangingPunct="1">
              <a:buFontTx/>
              <a:buAutoNum type="arabicPeriod"/>
            </a:pPr>
            <a:r>
              <a:rPr lang="de-DE" sz="2800" dirty="0"/>
              <a:t>Perzeption der Krise </a:t>
            </a:r>
          </a:p>
          <a:p>
            <a:pPr lvl="1" eaLnBrk="1" hangingPunct="1">
              <a:buFont typeface="Tahoma" charset="0"/>
              <a:buNone/>
            </a:pPr>
            <a:r>
              <a:rPr lang="de-DE" sz="2400" dirty="0"/>
              <a:t>	Die Kapazität des Systems ist den gestiegenen Anforderungen nicht mehr gewachsen. Engpässe werden insbesondere in der Mikrostruktur wahrgenommen. </a:t>
            </a:r>
          </a:p>
          <a:p>
            <a:pPr eaLnBrk="1" hangingPunct="1">
              <a:buFontTx/>
              <a:buAutoNum type="arabicPeriod"/>
            </a:pPr>
            <a:r>
              <a:rPr lang="de-DE" sz="2800" dirty="0"/>
              <a:t>Lösungssuche</a:t>
            </a:r>
          </a:p>
          <a:p>
            <a:pPr lvl="1" eaLnBrk="1" hangingPunct="1">
              <a:buFont typeface="Tahoma" charset="0"/>
              <a:buNone/>
            </a:pPr>
            <a:r>
              <a:rPr lang="de-DE" sz="2400" dirty="0"/>
              <a:t>	Neuartige Lösungen werden gesucht, getestet und stehen als Innovationskeimlinge für die breite Anwendung bereit</a:t>
            </a:r>
            <a:r>
              <a:rPr lang="de-DE" sz="2400" dirty="0" smtClean="0"/>
              <a:t>.</a:t>
            </a:r>
          </a:p>
          <a:p>
            <a:pPr marL="514350" indent="-457200">
              <a:buFont typeface="+mj-lt"/>
              <a:buAutoNum type="arabicPeriod"/>
            </a:pPr>
            <a:r>
              <a:rPr lang="de-DE" dirty="0" smtClean="0">
                <a:cs typeface="Times New Roman" pitchFamily="18" charset="0"/>
              </a:rPr>
              <a:t>…</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de-DE" sz="4000" smtClean="0"/>
              <a:t>Lst. Allgemeine BWL und Gesundheitsmanagement</a:t>
            </a:r>
          </a:p>
        </p:txBody>
      </p:sp>
      <p:sp>
        <p:nvSpPr>
          <p:cNvPr id="771078" name="Text Box 6"/>
          <p:cNvSpPr txBox="1">
            <a:spLocks noChangeArrowheads="1"/>
          </p:cNvSpPr>
          <p:nvPr/>
        </p:nvSpPr>
        <p:spPr bwMode="auto">
          <a:xfrm>
            <a:off x="468313" y="1557338"/>
            <a:ext cx="5113337" cy="3749675"/>
          </a:xfrm>
          <a:prstGeom prst="rect">
            <a:avLst/>
          </a:prstGeom>
          <a:noFill/>
          <a:ln w="9525">
            <a:noFill/>
            <a:miter lim="800000"/>
            <a:headEnd/>
            <a:tailEnd/>
          </a:ln>
          <a:effectLst/>
        </p:spPr>
        <p:txBody>
          <a:bodyPr>
            <a:spAutoFit/>
          </a:bodyPr>
          <a:lstStyle/>
          <a:p>
            <a:pPr algn="l">
              <a:buFont typeface="Wingdings" pitchFamily="2" charset="2"/>
              <a:buChar char="Ø"/>
              <a:defRPr/>
            </a:pPr>
            <a:r>
              <a:rPr lang="de-DE" dirty="0">
                <a:effectLst/>
                <a:latin typeface="Tahoma" pitchFamily="34" charset="0"/>
              </a:rPr>
              <a:t>Geb. 1966</a:t>
            </a:r>
          </a:p>
          <a:p>
            <a:pPr algn="l">
              <a:buFont typeface="Wingdings" pitchFamily="2" charset="2"/>
              <a:buChar char="Ø"/>
              <a:defRPr/>
            </a:pPr>
            <a:r>
              <a:rPr lang="de-DE" dirty="0">
                <a:effectLst/>
                <a:latin typeface="Tahoma" pitchFamily="34" charset="0"/>
              </a:rPr>
              <a:t>Verh., 2 Kinder</a:t>
            </a:r>
          </a:p>
          <a:p>
            <a:pPr algn="l">
              <a:buFont typeface="Wingdings" pitchFamily="2" charset="2"/>
              <a:buChar char="Ø"/>
              <a:defRPr/>
            </a:pPr>
            <a:r>
              <a:rPr lang="de-DE" dirty="0">
                <a:effectLst/>
                <a:latin typeface="Tahoma" pitchFamily="34" charset="0"/>
              </a:rPr>
              <a:t>Diplom, Promotion, Habilitation Uni Erlangen-Nürnberg</a:t>
            </a:r>
          </a:p>
          <a:p>
            <a:pPr algn="l">
              <a:buFont typeface="Wingdings" pitchFamily="2" charset="2"/>
              <a:buChar char="Ø"/>
              <a:defRPr/>
            </a:pPr>
            <a:r>
              <a:rPr lang="de-DE" dirty="0">
                <a:effectLst/>
                <a:latin typeface="Tahoma" pitchFamily="34" charset="0"/>
              </a:rPr>
              <a:t>Dozent </a:t>
            </a:r>
            <a:r>
              <a:rPr lang="de-DE">
                <a:effectLst/>
                <a:latin typeface="Tahoma" pitchFamily="34" charset="0"/>
              </a:rPr>
              <a:t>für </a:t>
            </a:r>
            <a:r>
              <a:rPr lang="de-DE" smtClean="0">
                <a:effectLst/>
                <a:latin typeface="Tahoma" pitchFamily="34" charset="0"/>
              </a:rPr>
              <a:t>Krankenhausmanagement </a:t>
            </a:r>
            <a:r>
              <a:rPr lang="de-DE" dirty="0">
                <a:effectLst/>
                <a:latin typeface="Tahoma" pitchFamily="34" charset="0"/>
              </a:rPr>
              <a:t>am </a:t>
            </a:r>
            <a:r>
              <a:rPr lang="de-DE" dirty="0" err="1">
                <a:effectLst/>
                <a:latin typeface="Tahoma" pitchFamily="34" charset="0"/>
              </a:rPr>
              <a:t>Masoka</a:t>
            </a:r>
            <a:r>
              <a:rPr lang="de-DE" dirty="0">
                <a:effectLst/>
                <a:latin typeface="Tahoma" pitchFamily="34" charset="0"/>
              </a:rPr>
              <a:t> Management Training Institut, Tansania </a:t>
            </a:r>
          </a:p>
          <a:p>
            <a:pPr algn="l">
              <a:buFont typeface="Wingdings" pitchFamily="2" charset="2"/>
              <a:buChar char="Ø"/>
              <a:defRPr/>
            </a:pPr>
            <a:r>
              <a:rPr lang="de-DE" dirty="0">
                <a:effectLst/>
                <a:latin typeface="Tahoma" pitchFamily="34" charset="0"/>
              </a:rPr>
              <a:t>Professor für Pflegemanagement, </a:t>
            </a:r>
            <a:r>
              <a:rPr lang="de-DE" dirty="0" err="1">
                <a:effectLst/>
                <a:latin typeface="Tahoma" pitchFamily="34" charset="0"/>
              </a:rPr>
              <a:t>Evang</a:t>
            </a:r>
            <a:r>
              <a:rPr lang="de-DE" dirty="0">
                <a:effectLst/>
                <a:latin typeface="Tahoma" pitchFamily="34" charset="0"/>
              </a:rPr>
              <a:t>. FH Nürnberg</a:t>
            </a:r>
          </a:p>
          <a:p>
            <a:pPr algn="l">
              <a:buFont typeface="Wingdings" pitchFamily="2" charset="2"/>
              <a:buChar char="Ø"/>
              <a:defRPr/>
            </a:pPr>
            <a:r>
              <a:rPr lang="de-DE" dirty="0">
                <a:effectLst/>
                <a:latin typeface="Tahoma" pitchFamily="34" charset="0"/>
              </a:rPr>
              <a:t>Professor für Internationale Gesundheitsökonomik, Universitätsklinikum Heidelberg</a:t>
            </a:r>
          </a:p>
        </p:txBody>
      </p:sp>
      <p:sp>
        <p:nvSpPr>
          <p:cNvPr id="771079" name="Text Box 7"/>
          <p:cNvSpPr txBox="1">
            <a:spLocks noChangeArrowheads="1"/>
          </p:cNvSpPr>
          <p:nvPr/>
        </p:nvSpPr>
        <p:spPr bwMode="auto">
          <a:xfrm>
            <a:off x="5678488" y="4341813"/>
            <a:ext cx="3281362" cy="336550"/>
          </a:xfrm>
          <a:prstGeom prst="rect">
            <a:avLst/>
          </a:prstGeom>
          <a:noFill/>
          <a:ln w="9525">
            <a:noFill/>
            <a:miter lim="800000"/>
            <a:headEnd/>
            <a:tailEnd/>
          </a:ln>
          <a:effectLst/>
        </p:spPr>
        <p:txBody>
          <a:bodyPr wrap="none">
            <a:spAutoFit/>
          </a:bodyPr>
          <a:lstStyle/>
          <a:p>
            <a:pPr>
              <a:defRPr/>
            </a:pPr>
            <a:r>
              <a:rPr lang="de-DE" sz="1600" dirty="0">
                <a:effectLst/>
                <a:latin typeface="Tahoma" pitchFamily="34" charset="0"/>
              </a:rPr>
              <a:t>Lst Prof. Dr. rer. pol. Steffen Fleßa</a:t>
            </a:r>
          </a:p>
        </p:txBody>
      </p:sp>
      <p:sp>
        <p:nvSpPr>
          <p:cNvPr id="771080" name="Text Box 8"/>
          <p:cNvSpPr txBox="1">
            <a:spLocks noChangeArrowheads="1"/>
          </p:cNvSpPr>
          <p:nvPr/>
        </p:nvSpPr>
        <p:spPr bwMode="auto">
          <a:xfrm>
            <a:off x="468313" y="5229225"/>
            <a:ext cx="8496300" cy="1631216"/>
          </a:xfrm>
          <a:prstGeom prst="rect">
            <a:avLst/>
          </a:prstGeom>
          <a:noFill/>
          <a:ln w="9525">
            <a:noFill/>
            <a:miter lim="800000"/>
            <a:headEnd/>
            <a:tailEnd/>
          </a:ln>
          <a:effectLst/>
        </p:spPr>
        <p:txBody>
          <a:bodyPr>
            <a:spAutoFit/>
          </a:bodyPr>
          <a:lstStyle/>
          <a:p>
            <a:pPr algn="l">
              <a:buFont typeface="Wingdings" pitchFamily="2" charset="2"/>
              <a:buChar char="Ø"/>
              <a:defRPr/>
            </a:pPr>
            <a:r>
              <a:rPr lang="de-DE" dirty="0">
                <a:effectLst/>
                <a:latin typeface="Tahoma" pitchFamily="34" charset="0"/>
              </a:rPr>
              <a:t>Seit Dezember 2004 Lehrstuhlinhaber in </a:t>
            </a:r>
            <a:r>
              <a:rPr lang="de-DE" dirty="0" smtClean="0">
                <a:effectLst/>
                <a:latin typeface="Tahoma" pitchFamily="34" charset="0"/>
              </a:rPr>
              <a:t>Greifswald</a:t>
            </a:r>
          </a:p>
          <a:p>
            <a:pPr algn="l">
              <a:buFont typeface="Wingdings" pitchFamily="2" charset="2"/>
              <a:buChar char="Ø"/>
              <a:defRPr/>
            </a:pPr>
            <a:r>
              <a:rPr lang="de-DE" dirty="0" smtClean="0">
                <a:effectLst/>
                <a:latin typeface="Tahoma" pitchFamily="34" charset="0"/>
              </a:rPr>
              <a:t>2016 -2021 Prorektor Studium und Lehre</a:t>
            </a:r>
            <a:endParaRPr lang="de-DE" dirty="0">
              <a:effectLst/>
              <a:latin typeface="Tahoma" pitchFamily="34" charset="0"/>
            </a:endParaRPr>
          </a:p>
          <a:p>
            <a:pPr algn="l">
              <a:buFont typeface="Wingdings" pitchFamily="2" charset="2"/>
              <a:buChar char="Ø"/>
              <a:defRPr/>
            </a:pPr>
            <a:r>
              <a:rPr lang="de-DE" dirty="0">
                <a:effectLst/>
                <a:latin typeface="Tahoma" pitchFamily="34" charset="0"/>
              </a:rPr>
              <a:t>Forschungsschwerpunkte: Quantitative Methoden im Gesundheitswesen, BWL der Nonprofit-Organisationen, Internationales Gesundheitsmanagement</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a:t>
            </a:fld>
            <a:endParaRPr lang="de-DE"/>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2544" y="1909195"/>
            <a:ext cx="3673250" cy="24488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457200" y="1628800"/>
            <a:ext cx="8229600" cy="4619600"/>
          </a:xfrm>
        </p:spPr>
        <p:txBody>
          <a:bodyPr>
            <a:normAutofit fontScale="85000" lnSpcReduction="10000"/>
          </a:bodyPr>
          <a:lstStyle/>
          <a:p>
            <a:pPr eaLnBrk="1" hangingPunct="1">
              <a:lnSpc>
                <a:spcPct val="80000"/>
              </a:lnSpc>
            </a:pPr>
            <a:r>
              <a:rPr lang="de-DE" sz="100" dirty="0" smtClean="0">
                <a:cs typeface="Times New Roman" pitchFamily="18" charset="0"/>
              </a:rPr>
              <a:t> </a:t>
            </a:r>
          </a:p>
          <a:p>
            <a:pPr eaLnBrk="1" hangingPunct="1">
              <a:lnSpc>
                <a:spcPct val="80000"/>
              </a:lnSpc>
            </a:pPr>
            <a:r>
              <a:rPr lang="de-DE" sz="100" dirty="0" smtClean="0">
                <a:cs typeface="Times New Roman" pitchFamily="18" charset="0"/>
              </a:rPr>
              <a:t> </a:t>
            </a:r>
          </a:p>
          <a:p>
            <a:pPr eaLnBrk="1" hangingPunct="1">
              <a:lnSpc>
                <a:spcPct val="110000"/>
              </a:lnSpc>
              <a:buFontTx/>
              <a:buNone/>
            </a:pPr>
            <a:r>
              <a:rPr lang="de-DE" sz="2800" dirty="0" smtClean="0">
                <a:cs typeface="Times New Roman" pitchFamily="18" charset="0"/>
              </a:rPr>
              <a:t>2.  …</a:t>
            </a:r>
          </a:p>
          <a:p>
            <a:pPr eaLnBrk="1" hangingPunct="1">
              <a:lnSpc>
                <a:spcPct val="110000"/>
              </a:lnSpc>
              <a:buFontTx/>
              <a:buNone/>
            </a:pPr>
            <a:r>
              <a:rPr lang="de-DE" sz="2800" dirty="0" smtClean="0">
                <a:cs typeface="Times New Roman" pitchFamily="18" charset="0"/>
              </a:rPr>
              <a:t>3. Meta-stabile Phase</a:t>
            </a:r>
          </a:p>
          <a:p>
            <a:pPr lvl="1" eaLnBrk="1" hangingPunct="1">
              <a:lnSpc>
                <a:spcPct val="110000"/>
              </a:lnSpc>
              <a:buFont typeface="Tahoma" charset="0"/>
              <a:buNone/>
            </a:pPr>
            <a:r>
              <a:rPr lang="de-DE" sz="2400" dirty="0" smtClean="0">
                <a:cs typeface="Times New Roman" pitchFamily="18" charset="0"/>
              </a:rPr>
              <a:t>	Die potentiellen </a:t>
            </a:r>
            <a:r>
              <a:rPr lang="de-DE" sz="2400" dirty="0" err="1" smtClean="0">
                <a:cs typeface="Times New Roman" pitchFamily="18" charset="0"/>
              </a:rPr>
              <a:t>Adoptoren</a:t>
            </a:r>
            <a:r>
              <a:rPr lang="de-DE" sz="2400" dirty="0" smtClean="0">
                <a:cs typeface="Times New Roman" pitchFamily="18" charset="0"/>
              </a:rPr>
              <a:t> beseitigen Engpässe durch geringfügige Veränderungen der alten Systemstruktur. Fluktuationen und Innovationen werden unterdrückt.</a:t>
            </a:r>
            <a:r>
              <a:rPr lang="de-DE" sz="2400" dirty="0" smtClean="0"/>
              <a:t> Meta-Stabilität: künstliche Stabilität durch Subvention des alten Systemregimes</a:t>
            </a:r>
          </a:p>
          <a:p>
            <a:pPr eaLnBrk="1" hangingPunct="1">
              <a:lnSpc>
                <a:spcPct val="110000"/>
              </a:lnSpc>
              <a:buFontTx/>
              <a:buNone/>
            </a:pPr>
            <a:r>
              <a:rPr lang="de-DE" sz="2800" dirty="0" smtClean="0">
                <a:cs typeface="Times New Roman" pitchFamily="18" charset="0"/>
              </a:rPr>
              <a:t>4. </a:t>
            </a:r>
            <a:r>
              <a:rPr lang="de-DE" sz="2800" dirty="0" err="1" smtClean="0">
                <a:cs typeface="Times New Roman" pitchFamily="18" charset="0"/>
              </a:rPr>
              <a:t>Evolutorischer</a:t>
            </a:r>
            <a:r>
              <a:rPr lang="de-DE" sz="2800" dirty="0" smtClean="0">
                <a:cs typeface="Times New Roman" pitchFamily="18" charset="0"/>
              </a:rPr>
              <a:t> Sprung</a:t>
            </a:r>
          </a:p>
          <a:p>
            <a:pPr lvl="1" eaLnBrk="1" hangingPunct="1">
              <a:lnSpc>
                <a:spcPct val="110000"/>
              </a:lnSpc>
              <a:buFont typeface="Tahoma" charset="0"/>
              <a:buNone/>
            </a:pPr>
            <a:r>
              <a:rPr lang="de-DE" sz="2400" dirty="0" smtClean="0">
                <a:cs typeface="Times New Roman" pitchFamily="18" charset="0"/>
              </a:rPr>
              <a:t>	Der Druck des </a:t>
            </a:r>
            <a:r>
              <a:rPr lang="de-DE" sz="2400" dirty="0" err="1" smtClean="0">
                <a:cs typeface="Times New Roman" pitchFamily="18" charset="0"/>
              </a:rPr>
              <a:t>Umsystems</a:t>
            </a:r>
            <a:r>
              <a:rPr lang="de-DE" sz="2400" dirty="0" smtClean="0">
                <a:cs typeface="Times New Roman" pitchFamily="18" charset="0"/>
              </a:rPr>
              <a:t> auf das alte Systemregime wird so groß, dass das bestehende System nicht mehr stabilisiert werden kann. Es entwickelt sich ein neues Systemregime. Die Innovationskeimlinge bestimmen die Richtung, in die sich das System am Bifurkationspunkt entwickelt:</a:t>
            </a:r>
            <a:r>
              <a:rPr lang="de-DE" sz="2400" dirty="0" smtClean="0"/>
              <a:t>  „Metamorphose“ eines Systems</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20</a:t>
            </a:fld>
            <a:endParaRPr lang="de-DE"/>
          </a:p>
        </p:txBody>
      </p:sp>
      <p:sp>
        <p:nvSpPr>
          <p:cNvPr id="4" name="Rectangle 2"/>
          <p:cNvSpPr>
            <a:spLocks noGrp="1" noChangeArrowheads="1"/>
          </p:cNvSpPr>
          <p:nvPr>
            <p:ph type="title"/>
          </p:nvPr>
        </p:nvSpPr>
        <p:spPr>
          <a:xfrm>
            <a:off x="457200" y="228600"/>
            <a:ext cx="8229600" cy="1384300"/>
          </a:xfrm>
        </p:spPr>
        <p:txBody>
          <a:bodyPr/>
          <a:lstStyle/>
          <a:p>
            <a:pPr eaLnBrk="1" hangingPunct="1"/>
            <a:r>
              <a:rPr lang="de-DE" dirty="0" smtClean="0">
                <a:cs typeface="Times New Roman" pitchFamily="18" charset="0"/>
              </a:rPr>
              <a:t>Umgang mit Krisen</a:t>
            </a:r>
            <a:r>
              <a:rPr lang="de-DE" dirty="0" smtClean="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de-DE" smtClean="0"/>
              <a:t>Adoptionsmodell</a:t>
            </a:r>
          </a:p>
        </p:txBody>
      </p:sp>
      <p:sp>
        <p:nvSpPr>
          <p:cNvPr id="667653" name="Rectangle 5"/>
          <p:cNvSpPr>
            <a:spLocks noChangeArrowheads="1"/>
          </p:cNvSpPr>
          <p:nvPr/>
        </p:nvSpPr>
        <p:spPr bwMode="auto">
          <a:xfrm>
            <a:off x="0" y="1909763"/>
            <a:ext cx="9144000" cy="0"/>
          </a:xfrm>
          <a:prstGeom prst="rect">
            <a:avLst/>
          </a:prstGeom>
          <a:noFill/>
          <a:ln w="9525">
            <a:noFill/>
            <a:miter lim="800000"/>
            <a:headEnd/>
            <a:tailEnd/>
          </a:ln>
          <a:effectLst/>
        </p:spPr>
        <p:txBody>
          <a:bodyPr wrap="none" anchor="ctr">
            <a:spAutoFit/>
          </a:bodyPr>
          <a:lstStyle/>
          <a:p>
            <a:pPr>
              <a:defRPr/>
            </a:pPr>
            <a:endParaRPr lang="de-DE">
              <a:latin typeface="Tahoma" pitchFamily="34" charset="0"/>
            </a:endParaRPr>
          </a:p>
        </p:txBody>
      </p:sp>
      <p:graphicFrame>
        <p:nvGraphicFramePr>
          <p:cNvPr id="29700" name="Object 4"/>
          <p:cNvGraphicFramePr>
            <a:graphicFrameLocks noChangeAspect="1"/>
          </p:cNvGraphicFramePr>
          <p:nvPr>
            <p:extLst>
              <p:ext uri="{D42A27DB-BD31-4B8C-83A1-F6EECF244321}">
                <p14:modId xmlns:p14="http://schemas.microsoft.com/office/powerpoint/2010/main" val="913107185"/>
              </p:ext>
            </p:extLst>
          </p:nvPr>
        </p:nvGraphicFramePr>
        <p:xfrm>
          <a:off x="0" y="1412875"/>
          <a:ext cx="9144000" cy="4989513"/>
        </p:xfrm>
        <a:graphic>
          <a:graphicData uri="http://schemas.openxmlformats.org/presentationml/2006/ole">
            <mc:AlternateContent xmlns:mc="http://schemas.openxmlformats.org/markup-compatibility/2006">
              <mc:Choice xmlns:v="urn:schemas-microsoft-com:vml" Requires="v">
                <p:oleObj spid="_x0000_s29748" r:id="rId3" imgW="11796120" imgH="6366600" progId="MSDraw">
                  <p:embed/>
                </p:oleObj>
              </mc:Choice>
              <mc:Fallback>
                <p:oleObj r:id="rId3" imgW="11796120" imgH="6366600" progId="MSDraw">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12875"/>
                        <a:ext cx="9144000" cy="4989513"/>
                      </a:xfrm>
                      <a:prstGeom prst="rect">
                        <a:avLst/>
                      </a:prstGeom>
                      <a:noFill/>
                      <a:ln>
                        <a:noFill/>
                      </a:ln>
                    </p:spPr>
                  </p:pic>
                </p:oleObj>
              </mc:Fallback>
            </mc:AlternateContent>
          </a:graphicData>
        </a:graphic>
      </p:graphicFrame>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p:cNvGraphicFramePr>
            <a:graphicFrameLocks noChangeAspect="1"/>
          </p:cNvGraphicFramePr>
          <p:nvPr>
            <p:extLst>
              <p:ext uri="{D42A27DB-BD31-4B8C-83A1-F6EECF244321}">
                <p14:modId xmlns:p14="http://schemas.microsoft.com/office/powerpoint/2010/main" val="4130991151"/>
              </p:ext>
            </p:extLst>
          </p:nvPr>
        </p:nvGraphicFramePr>
        <p:xfrm>
          <a:off x="1" y="181808"/>
          <a:ext cx="9144000" cy="6687898"/>
        </p:xfrm>
        <a:graphic>
          <a:graphicData uri="http://schemas.openxmlformats.org/presentationml/2006/ole">
            <mc:AlternateContent xmlns:mc="http://schemas.openxmlformats.org/markup-compatibility/2006">
              <mc:Choice xmlns:v="urn:schemas-microsoft-com:vml" Requires="v">
                <p:oleObj spid="_x0000_s152619" name="Picture" r:id="rId3" imgW="9009948" imgH="6588239" progId="Word.Picture.8">
                  <p:embed/>
                </p:oleObj>
              </mc:Choice>
              <mc:Fallback>
                <p:oleObj name="Picture" r:id="rId3" imgW="9009948" imgH="6588239"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81808"/>
                        <a:ext cx="9144000" cy="6687898"/>
                      </a:xfrm>
                      <a:prstGeom prst="rect">
                        <a:avLst/>
                      </a:prstGeom>
                      <a:solidFill>
                        <a:srgbClr val="FFFFCC"/>
                      </a:solidFill>
                    </p:spPr>
                  </p:pic>
                </p:oleObj>
              </mc:Fallback>
            </mc:AlternateContent>
          </a:graphicData>
        </a:graphic>
      </p:graphicFrame>
      <p:sp>
        <p:nvSpPr>
          <p:cNvPr id="2" name="Titel 1"/>
          <p:cNvSpPr>
            <a:spLocks noGrp="1"/>
          </p:cNvSpPr>
          <p:nvPr>
            <p:ph type="title"/>
          </p:nvPr>
        </p:nvSpPr>
        <p:spPr>
          <a:xfrm>
            <a:off x="1043608" y="44624"/>
            <a:ext cx="4392488" cy="864096"/>
          </a:xfrm>
        </p:spPr>
        <p:txBody>
          <a:bodyPr>
            <a:normAutofit/>
          </a:bodyPr>
          <a:lstStyle/>
          <a:p>
            <a:r>
              <a:rPr lang="de-DE" dirty="0" smtClean="0"/>
              <a:t>Beispiel: IM</a:t>
            </a:r>
            <a:endParaRPr lang="de-DE"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3" name="Foliennummernplatzhalter 2"/>
          <p:cNvSpPr>
            <a:spLocks noGrp="1"/>
          </p:cNvSpPr>
          <p:nvPr>
            <p:ph type="sldNum" sz="quarter" idx="12"/>
          </p:nvPr>
        </p:nvSpPr>
        <p:spPr/>
        <p:txBody>
          <a:bodyPr/>
          <a:lstStyle/>
          <a:p>
            <a:pPr>
              <a:defRPr/>
            </a:pPr>
            <a:fld id="{265E610D-C589-4257-BD92-182DE92238F9}" type="slidenum">
              <a:rPr lang="de-DE" smtClean="0"/>
              <a:pPr>
                <a:defRPr/>
              </a:pPr>
              <a:t>22</a:t>
            </a:fld>
            <a:endParaRPr lang="de-DE"/>
          </a:p>
        </p:txBody>
      </p:sp>
    </p:spTree>
    <p:extLst>
      <p:ext uri="{BB962C8B-B14F-4D97-AF65-F5344CB8AC3E}">
        <p14:creationId xmlns:p14="http://schemas.microsoft.com/office/powerpoint/2010/main" val="3546942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92100"/>
            <a:ext cx="8229600" cy="760413"/>
          </a:xfrm>
        </p:spPr>
        <p:txBody>
          <a:bodyPr/>
          <a:lstStyle/>
          <a:p>
            <a:r>
              <a:rPr lang="de-DE" sz="4000"/>
              <a:t>Gliederung GM Teil </a:t>
            </a:r>
            <a:r>
              <a:rPr lang="de-DE" sz="4000" smtClean="0"/>
              <a:t>1-1</a:t>
            </a:r>
            <a:endParaRPr lang="de-DE" sz="4000" dirty="0" smtClean="0">
              <a:solidFill>
                <a:schemeClr val="tx1"/>
              </a:solidFill>
            </a:endParaRPr>
          </a:p>
        </p:txBody>
      </p:sp>
      <p:sp>
        <p:nvSpPr>
          <p:cNvPr id="9219" name="Rectangle 3"/>
          <p:cNvSpPr>
            <a:spLocks noGrp="1" noChangeArrowheads="1"/>
          </p:cNvSpPr>
          <p:nvPr>
            <p:ph idx="1"/>
          </p:nvPr>
        </p:nvSpPr>
        <p:spPr>
          <a:xfrm>
            <a:off x="457200" y="1125538"/>
            <a:ext cx="8229600" cy="5399087"/>
          </a:xfrm>
        </p:spPr>
        <p:txBody>
          <a:bodyPr/>
          <a:lstStyle/>
          <a:p>
            <a:pPr eaLnBrk="1" hangingPunct="1">
              <a:lnSpc>
                <a:spcPct val="80000"/>
              </a:lnSpc>
              <a:buFontTx/>
              <a:buAutoNum type="arabicPeriod"/>
            </a:pPr>
            <a:r>
              <a:rPr lang="de-DE" sz="2800" dirty="0" smtClean="0">
                <a:solidFill>
                  <a:srgbClr val="FF0000"/>
                </a:solidFill>
              </a:rPr>
              <a:t>Theoretischer Rahmen</a:t>
            </a:r>
          </a:p>
          <a:p>
            <a:pPr lvl="1" eaLnBrk="1" hangingPunct="1">
              <a:lnSpc>
                <a:spcPct val="80000"/>
              </a:lnSpc>
              <a:buFont typeface="Tahoma" charset="0"/>
              <a:buAutoNum type="arabicPeriod"/>
            </a:pPr>
            <a:r>
              <a:rPr lang="de-DE" sz="2400" dirty="0" smtClean="0">
                <a:solidFill>
                  <a:srgbClr val="FF0000"/>
                </a:solidFill>
              </a:rPr>
              <a:t>Wissenschaftstheoretische Einbindung</a:t>
            </a:r>
          </a:p>
          <a:p>
            <a:pPr lvl="1" eaLnBrk="1" hangingPunct="1">
              <a:lnSpc>
                <a:spcPct val="80000"/>
              </a:lnSpc>
              <a:buFont typeface="Tahoma" charset="0"/>
              <a:buAutoNum type="arabicPeriod"/>
            </a:pPr>
            <a:r>
              <a:rPr lang="de-DE" sz="2400" dirty="0" smtClean="0">
                <a:solidFill>
                  <a:srgbClr val="FF0000"/>
                </a:solidFill>
              </a:rPr>
              <a:t>Allgemeine Systemtheorie</a:t>
            </a:r>
          </a:p>
          <a:p>
            <a:pPr lvl="2" eaLnBrk="1" hangingPunct="1">
              <a:lnSpc>
                <a:spcPct val="80000"/>
              </a:lnSpc>
              <a:buFontTx/>
              <a:buAutoNum type="arabicPeriod"/>
            </a:pPr>
            <a:r>
              <a:rPr lang="de-DE" sz="2000" dirty="0" smtClean="0">
                <a:solidFill>
                  <a:srgbClr val="FF0000"/>
                </a:solidFill>
              </a:rPr>
              <a:t>Statische offene Systeme</a:t>
            </a:r>
          </a:p>
          <a:p>
            <a:pPr lvl="2" eaLnBrk="1" hangingPunct="1">
              <a:lnSpc>
                <a:spcPct val="80000"/>
              </a:lnSpc>
              <a:buFontTx/>
              <a:buAutoNum type="arabicPeriod"/>
            </a:pPr>
            <a:r>
              <a:rPr lang="de-DE" sz="2000" dirty="0" smtClean="0">
                <a:solidFill>
                  <a:srgbClr val="FF0000"/>
                </a:solidFill>
              </a:rPr>
              <a:t>Dynamische offene Systeme</a:t>
            </a:r>
          </a:p>
          <a:p>
            <a:pPr lvl="1" eaLnBrk="1" hangingPunct="1">
              <a:lnSpc>
                <a:spcPct val="80000"/>
              </a:lnSpc>
              <a:buFont typeface="Tahoma" charset="0"/>
              <a:buAutoNum type="arabicPeriod"/>
            </a:pPr>
            <a:r>
              <a:rPr lang="de-DE" sz="2400" dirty="0" smtClean="0"/>
              <a:t>Gesundheitsbetriebe als Forschungsobjekt der Betriebswirtschaftslehre</a:t>
            </a:r>
          </a:p>
          <a:p>
            <a:pPr lvl="2" eaLnBrk="1" hangingPunct="1">
              <a:lnSpc>
                <a:spcPct val="80000"/>
              </a:lnSpc>
              <a:buFontTx/>
              <a:buAutoNum type="arabicPeriod"/>
            </a:pPr>
            <a:r>
              <a:rPr lang="de-DE" sz="2000" dirty="0" smtClean="0"/>
              <a:t>Gesundheitsbetriebslehre</a:t>
            </a:r>
          </a:p>
          <a:p>
            <a:pPr lvl="2" eaLnBrk="1" hangingPunct="1">
              <a:lnSpc>
                <a:spcPct val="80000"/>
              </a:lnSpc>
              <a:buFontTx/>
              <a:buAutoNum type="arabicPeriod"/>
            </a:pPr>
            <a:r>
              <a:rPr lang="de-DE" sz="2000" dirty="0" smtClean="0"/>
              <a:t>Betriebswirtschaftliches Modell eines Gesundheitsbetriebes</a:t>
            </a:r>
          </a:p>
          <a:p>
            <a:pPr lvl="2" eaLnBrk="1" hangingPunct="1">
              <a:lnSpc>
                <a:spcPct val="80000"/>
              </a:lnSpc>
              <a:buFontTx/>
              <a:buAutoNum type="arabicPeriod"/>
            </a:pPr>
            <a:r>
              <a:rPr lang="de-DE" sz="2000" dirty="0" smtClean="0"/>
              <a:t>Krankenhäuser als Prototyp des Gesundheitsbetriebes</a:t>
            </a:r>
          </a:p>
          <a:p>
            <a:pPr lvl="3" eaLnBrk="1" hangingPunct="1">
              <a:lnSpc>
                <a:spcPct val="80000"/>
              </a:lnSpc>
              <a:buFont typeface="Tahoma" charset="0"/>
              <a:buAutoNum type="arabicPeriod"/>
            </a:pPr>
            <a:r>
              <a:rPr lang="de-DE" sz="1800" dirty="0" smtClean="0"/>
              <a:t>Definition</a:t>
            </a:r>
          </a:p>
          <a:p>
            <a:pPr lvl="3" eaLnBrk="1" hangingPunct="1">
              <a:lnSpc>
                <a:spcPct val="80000"/>
              </a:lnSpc>
              <a:buFont typeface="Tahoma" charset="0"/>
              <a:buAutoNum type="arabicPeriod"/>
            </a:pPr>
            <a:r>
              <a:rPr lang="de-DE" sz="1800" dirty="0" smtClean="0"/>
              <a:t>Typologie</a:t>
            </a:r>
          </a:p>
          <a:p>
            <a:pPr lvl="3" eaLnBrk="1" hangingPunct="1">
              <a:lnSpc>
                <a:spcPct val="80000"/>
              </a:lnSpc>
              <a:buFont typeface="Tahoma" charset="0"/>
              <a:buAutoNum type="arabicPeriod"/>
            </a:pPr>
            <a:r>
              <a:rPr lang="de-DE" sz="1800" dirty="0" smtClean="0"/>
              <a:t>Raumplanung</a:t>
            </a:r>
          </a:p>
          <a:p>
            <a:pPr lvl="4" eaLnBrk="1" hangingPunct="1">
              <a:lnSpc>
                <a:spcPct val="80000"/>
              </a:lnSpc>
              <a:buFont typeface="Wingdings" pitchFamily="2" charset="2"/>
              <a:buAutoNum type="arabicPeriod"/>
            </a:pPr>
            <a:r>
              <a:rPr lang="de-DE" sz="1800" dirty="0" smtClean="0"/>
              <a:t>Landeskrankenhausplanung</a:t>
            </a:r>
          </a:p>
          <a:p>
            <a:pPr lvl="4" eaLnBrk="1" hangingPunct="1">
              <a:lnSpc>
                <a:spcPct val="80000"/>
              </a:lnSpc>
              <a:buFont typeface="Wingdings" pitchFamily="2" charset="2"/>
              <a:buAutoNum type="arabicPeriod"/>
            </a:pPr>
            <a:r>
              <a:rPr lang="de-DE" sz="1800" dirty="0" smtClean="0"/>
              <a:t>Veränderung von Einzugsgebieten</a:t>
            </a:r>
          </a:p>
          <a:p>
            <a:pPr lvl="4" eaLnBrk="1" hangingPunct="1">
              <a:lnSpc>
                <a:spcPct val="80000"/>
              </a:lnSpc>
              <a:buFont typeface="Wingdings" pitchFamily="2" charset="2"/>
              <a:buAutoNum type="arabicPeriod"/>
            </a:pPr>
            <a:r>
              <a:rPr lang="de-DE" sz="1800" dirty="0" smtClean="0"/>
              <a:t>Standortplanung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23</a:t>
            </a:fld>
            <a:endParaRPr lang="de-DE"/>
          </a:p>
        </p:txBody>
      </p:sp>
    </p:spTree>
    <p:extLst>
      <p:ext uri="{BB962C8B-B14F-4D97-AF65-F5344CB8AC3E}">
        <p14:creationId xmlns:p14="http://schemas.microsoft.com/office/powerpoint/2010/main" val="1679227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268413"/>
          </a:xfrm>
        </p:spPr>
        <p:txBody>
          <a:bodyPr/>
          <a:lstStyle/>
          <a:p>
            <a:pPr eaLnBrk="1" hangingPunct="1"/>
            <a:r>
              <a:rPr lang="de-DE" smtClean="0"/>
              <a:t>GM I: Gliederung</a:t>
            </a:r>
          </a:p>
        </p:txBody>
      </p:sp>
      <p:sp>
        <p:nvSpPr>
          <p:cNvPr id="8195" name="Rectangle 3"/>
          <p:cNvSpPr>
            <a:spLocks noGrp="1" noChangeArrowheads="1"/>
          </p:cNvSpPr>
          <p:nvPr>
            <p:ph idx="1"/>
          </p:nvPr>
        </p:nvSpPr>
        <p:spPr>
          <a:xfrm>
            <a:off x="457200" y="1268413"/>
            <a:ext cx="8229600" cy="5184775"/>
          </a:xfrm>
        </p:spPr>
        <p:txBody>
          <a:bodyPr/>
          <a:lstStyle/>
          <a:p>
            <a:pPr eaLnBrk="1" hangingPunct="1">
              <a:lnSpc>
                <a:spcPct val="80000"/>
              </a:lnSpc>
              <a:buFontTx/>
              <a:buAutoNum type="arabicPeriod"/>
            </a:pPr>
            <a:r>
              <a:rPr lang="de-DE" sz="2800" dirty="0" smtClean="0">
                <a:solidFill>
                  <a:srgbClr val="FF0000"/>
                </a:solidFill>
              </a:rPr>
              <a:t>Theoretischer Rahmen</a:t>
            </a:r>
          </a:p>
          <a:p>
            <a:pPr lvl="1" eaLnBrk="1" hangingPunct="1">
              <a:lnSpc>
                <a:spcPct val="80000"/>
              </a:lnSpc>
              <a:buFont typeface="Tahoma" charset="0"/>
              <a:buAutoNum type="arabicPeriod"/>
            </a:pPr>
            <a:r>
              <a:rPr lang="de-DE" sz="2400" dirty="0" smtClean="0">
                <a:solidFill>
                  <a:srgbClr val="FF0000"/>
                </a:solidFill>
              </a:rPr>
              <a:t>Wissenschaftstheoretische Einbindung</a:t>
            </a:r>
          </a:p>
          <a:p>
            <a:pPr lvl="1" eaLnBrk="1" hangingPunct="1">
              <a:lnSpc>
                <a:spcPct val="80000"/>
              </a:lnSpc>
              <a:buFont typeface="Tahoma" charset="0"/>
              <a:buAutoNum type="arabicPeriod"/>
            </a:pPr>
            <a:r>
              <a:rPr lang="de-DE" sz="2400" dirty="0" smtClean="0">
                <a:solidFill>
                  <a:srgbClr val="FF0000"/>
                </a:solidFill>
              </a:rPr>
              <a:t>Allgemeine Systemtheorie</a:t>
            </a:r>
          </a:p>
          <a:p>
            <a:pPr lvl="1" eaLnBrk="1" hangingPunct="1">
              <a:lnSpc>
                <a:spcPct val="80000"/>
              </a:lnSpc>
              <a:buFont typeface="Tahoma" charset="0"/>
              <a:buAutoNum type="arabicPeriod"/>
            </a:pPr>
            <a:r>
              <a:rPr lang="de-DE" sz="2400" dirty="0" smtClean="0"/>
              <a:t>Gesundheitsbetriebe als Forschungsobjekt der Betriebswirtschaftslehre</a:t>
            </a:r>
          </a:p>
          <a:p>
            <a:pPr eaLnBrk="1" hangingPunct="1">
              <a:lnSpc>
                <a:spcPct val="80000"/>
              </a:lnSpc>
              <a:buFontTx/>
              <a:buAutoNum type="arabicPeriod"/>
            </a:pPr>
            <a:r>
              <a:rPr lang="de-DE" sz="2800" dirty="0" smtClean="0"/>
              <a:t>Struktur des Gesundheitswesens</a:t>
            </a:r>
          </a:p>
          <a:p>
            <a:pPr lvl="1" eaLnBrk="1" hangingPunct="1">
              <a:lnSpc>
                <a:spcPct val="80000"/>
              </a:lnSpc>
              <a:buFont typeface="Tahoma" charset="0"/>
              <a:buAutoNum type="arabicPeriod"/>
            </a:pPr>
            <a:r>
              <a:rPr lang="de-DE" sz="2400" dirty="0" smtClean="0"/>
              <a:t>Epidemiologische Grundlagen und Versorgungsstrukturen</a:t>
            </a:r>
          </a:p>
          <a:p>
            <a:pPr lvl="1" eaLnBrk="1" hangingPunct="1">
              <a:lnSpc>
                <a:spcPct val="80000"/>
              </a:lnSpc>
              <a:buFont typeface="Tahoma" charset="0"/>
              <a:buAutoNum type="arabicPeriod"/>
            </a:pPr>
            <a:r>
              <a:rPr lang="de-DE" sz="2400" dirty="0" smtClean="0"/>
              <a:t>Struktur des deutschen Krankenhauswesens</a:t>
            </a:r>
          </a:p>
          <a:p>
            <a:pPr eaLnBrk="1" hangingPunct="1">
              <a:lnSpc>
                <a:spcPct val="80000"/>
              </a:lnSpc>
              <a:buFontTx/>
              <a:buAutoNum type="arabicPeriod"/>
            </a:pPr>
            <a:r>
              <a:rPr lang="de-DE" sz="2800" dirty="0" smtClean="0"/>
              <a:t>Grundlagen der Finanzierung</a:t>
            </a:r>
          </a:p>
          <a:p>
            <a:pPr lvl="1" eaLnBrk="1" hangingPunct="1">
              <a:lnSpc>
                <a:spcPct val="80000"/>
              </a:lnSpc>
              <a:buFont typeface="Tahoma" charset="0"/>
              <a:buAutoNum type="arabicPeriod"/>
            </a:pPr>
            <a:r>
              <a:rPr lang="de-DE" sz="2400" dirty="0" smtClean="0"/>
              <a:t>Typologie</a:t>
            </a:r>
          </a:p>
          <a:p>
            <a:pPr lvl="1" eaLnBrk="1" hangingPunct="1">
              <a:lnSpc>
                <a:spcPct val="80000"/>
              </a:lnSpc>
              <a:buFont typeface="Tahoma" charset="0"/>
              <a:buAutoNum type="arabicPeriod"/>
            </a:pPr>
            <a:r>
              <a:rPr lang="de-DE" sz="2400" dirty="0" smtClean="0"/>
              <a:t>Finanzierungsoptionen</a:t>
            </a:r>
          </a:p>
          <a:p>
            <a:pPr lvl="1" eaLnBrk="1" hangingPunct="1">
              <a:lnSpc>
                <a:spcPct val="80000"/>
              </a:lnSpc>
              <a:buFont typeface="Tahoma" charset="0"/>
              <a:buAutoNum type="arabicPeriod"/>
            </a:pPr>
            <a:r>
              <a:rPr lang="de-DE" sz="2400" dirty="0" smtClean="0"/>
              <a:t>Geschichte der Krankenhausfinanzierung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92100"/>
            <a:ext cx="8229600" cy="760413"/>
          </a:xfrm>
        </p:spPr>
        <p:txBody>
          <a:bodyPr/>
          <a:lstStyle/>
          <a:p>
            <a:r>
              <a:rPr lang="de-DE" sz="4000" dirty="0"/>
              <a:t>Gliederung GM Teil </a:t>
            </a:r>
            <a:r>
              <a:rPr lang="de-DE" sz="4000" dirty="0" smtClean="0"/>
              <a:t>1-1</a:t>
            </a:r>
            <a:endParaRPr lang="de-DE" sz="4000" dirty="0" smtClean="0">
              <a:solidFill>
                <a:schemeClr val="tx1"/>
              </a:solidFill>
            </a:endParaRPr>
          </a:p>
        </p:txBody>
      </p:sp>
      <p:sp>
        <p:nvSpPr>
          <p:cNvPr id="9219" name="Rectangle 3"/>
          <p:cNvSpPr>
            <a:spLocks noGrp="1" noChangeArrowheads="1"/>
          </p:cNvSpPr>
          <p:nvPr>
            <p:ph idx="1"/>
          </p:nvPr>
        </p:nvSpPr>
        <p:spPr>
          <a:xfrm>
            <a:off x="457200" y="1125538"/>
            <a:ext cx="8229600" cy="5399087"/>
          </a:xfrm>
        </p:spPr>
        <p:txBody>
          <a:bodyPr/>
          <a:lstStyle/>
          <a:p>
            <a:pPr eaLnBrk="1" hangingPunct="1">
              <a:lnSpc>
                <a:spcPct val="80000"/>
              </a:lnSpc>
              <a:buFontTx/>
              <a:buAutoNum type="arabicPeriod"/>
            </a:pPr>
            <a:r>
              <a:rPr lang="de-DE" sz="2800" dirty="0" smtClean="0">
                <a:solidFill>
                  <a:srgbClr val="FF0000"/>
                </a:solidFill>
              </a:rPr>
              <a:t>Theoretischer Rahmen</a:t>
            </a:r>
          </a:p>
          <a:p>
            <a:pPr lvl="1" eaLnBrk="1" hangingPunct="1">
              <a:lnSpc>
                <a:spcPct val="80000"/>
              </a:lnSpc>
              <a:buFont typeface="Tahoma" charset="0"/>
              <a:buAutoNum type="arabicPeriod"/>
            </a:pPr>
            <a:r>
              <a:rPr lang="de-DE" sz="2400" dirty="0" smtClean="0">
                <a:solidFill>
                  <a:srgbClr val="FF0000"/>
                </a:solidFill>
              </a:rPr>
              <a:t>Wissenschaftstheoretische Einbindung</a:t>
            </a:r>
          </a:p>
          <a:p>
            <a:pPr lvl="1" eaLnBrk="1" hangingPunct="1">
              <a:lnSpc>
                <a:spcPct val="80000"/>
              </a:lnSpc>
              <a:buFont typeface="Tahoma" charset="0"/>
              <a:buAutoNum type="arabicPeriod"/>
            </a:pPr>
            <a:r>
              <a:rPr lang="de-DE" sz="2400" dirty="0" smtClean="0">
                <a:solidFill>
                  <a:srgbClr val="FF0000"/>
                </a:solidFill>
              </a:rPr>
              <a:t>Allgemeine Systemtheorie</a:t>
            </a:r>
          </a:p>
          <a:p>
            <a:pPr lvl="2" eaLnBrk="1" hangingPunct="1">
              <a:lnSpc>
                <a:spcPct val="80000"/>
              </a:lnSpc>
              <a:buFontTx/>
              <a:buAutoNum type="arabicPeriod"/>
            </a:pPr>
            <a:r>
              <a:rPr lang="de-DE" sz="2000" dirty="0" smtClean="0">
                <a:solidFill>
                  <a:srgbClr val="FF0000"/>
                </a:solidFill>
              </a:rPr>
              <a:t>Statische offene Systeme</a:t>
            </a:r>
          </a:p>
          <a:p>
            <a:pPr lvl="2" eaLnBrk="1" hangingPunct="1">
              <a:lnSpc>
                <a:spcPct val="80000"/>
              </a:lnSpc>
              <a:buFontTx/>
              <a:buAutoNum type="arabicPeriod"/>
            </a:pPr>
            <a:r>
              <a:rPr lang="de-DE" sz="2000" dirty="0" smtClean="0">
                <a:solidFill>
                  <a:srgbClr val="FF0000"/>
                </a:solidFill>
              </a:rPr>
              <a:t>Dynamische offene Systeme</a:t>
            </a:r>
          </a:p>
          <a:p>
            <a:pPr lvl="1" eaLnBrk="1" hangingPunct="1">
              <a:lnSpc>
                <a:spcPct val="80000"/>
              </a:lnSpc>
              <a:buFont typeface="Tahoma" charset="0"/>
              <a:buAutoNum type="arabicPeriod"/>
            </a:pPr>
            <a:r>
              <a:rPr lang="de-DE" sz="2400" dirty="0" smtClean="0"/>
              <a:t>Gesundheitsbetriebe als Forschungsobjekt der Betriebswirtschaftslehre</a:t>
            </a:r>
          </a:p>
          <a:p>
            <a:pPr lvl="2" eaLnBrk="1" hangingPunct="1">
              <a:lnSpc>
                <a:spcPct val="80000"/>
              </a:lnSpc>
              <a:buFontTx/>
              <a:buAutoNum type="arabicPeriod"/>
            </a:pPr>
            <a:r>
              <a:rPr lang="de-DE" sz="2000" dirty="0" smtClean="0"/>
              <a:t>Gesundheitsbetriebslehre</a:t>
            </a:r>
          </a:p>
          <a:p>
            <a:pPr lvl="2" eaLnBrk="1" hangingPunct="1">
              <a:lnSpc>
                <a:spcPct val="80000"/>
              </a:lnSpc>
              <a:buFontTx/>
              <a:buAutoNum type="arabicPeriod"/>
            </a:pPr>
            <a:r>
              <a:rPr lang="de-DE" sz="2000" dirty="0" smtClean="0"/>
              <a:t>Betriebswirtschaftliches Modell eines Gesundheitsbetriebes</a:t>
            </a:r>
          </a:p>
          <a:p>
            <a:pPr lvl="2" eaLnBrk="1" hangingPunct="1">
              <a:lnSpc>
                <a:spcPct val="80000"/>
              </a:lnSpc>
              <a:buFontTx/>
              <a:buAutoNum type="arabicPeriod"/>
            </a:pPr>
            <a:r>
              <a:rPr lang="de-DE" sz="2000" dirty="0" smtClean="0"/>
              <a:t>Krankenhäuser als Prototyp des Gesundheitsbetriebes</a:t>
            </a:r>
          </a:p>
          <a:p>
            <a:pPr lvl="3" eaLnBrk="1" hangingPunct="1">
              <a:lnSpc>
                <a:spcPct val="80000"/>
              </a:lnSpc>
              <a:buFont typeface="Tahoma" charset="0"/>
              <a:buAutoNum type="arabicPeriod"/>
            </a:pPr>
            <a:r>
              <a:rPr lang="de-DE" sz="1800" dirty="0" smtClean="0"/>
              <a:t>Definition</a:t>
            </a:r>
          </a:p>
          <a:p>
            <a:pPr lvl="3" eaLnBrk="1" hangingPunct="1">
              <a:lnSpc>
                <a:spcPct val="80000"/>
              </a:lnSpc>
              <a:buFont typeface="Tahoma" charset="0"/>
              <a:buAutoNum type="arabicPeriod"/>
            </a:pPr>
            <a:r>
              <a:rPr lang="de-DE" sz="1800" dirty="0" smtClean="0"/>
              <a:t>Typologie</a:t>
            </a:r>
          </a:p>
          <a:p>
            <a:pPr lvl="3" eaLnBrk="1" hangingPunct="1">
              <a:lnSpc>
                <a:spcPct val="80000"/>
              </a:lnSpc>
              <a:buFont typeface="Tahoma" charset="0"/>
              <a:buAutoNum type="arabicPeriod"/>
            </a:pPr>
            <a:r>
              <a:rPr lang="de-DE" sz="1800" dirty="0" smtClean="0"/>
              <a:t>Raumplanung</a:t>
            </a:r>
          </a:p>
          <a:p>
            <a:pPr lvl="4" eaLnBrk="1" hangingPunct="1">
              <a:lnSpc>
                <a:spcPct val="80000"/>
              </a:lnSpc>
              <a:buFont typeface="Wingdings" pitchFamily="2" charset="2"/>
              <a:buAutoNum type="arabicPeriod"/>
            </a:pPr>
            <a:r>
              <a:rPr lang="de-DE" sz="1800" dirty="0" smtClean="0"/>
              <a:t>Landeskrankenhausplanung</a:t>
            </a:r>
          </a:p>
          <a:p>
            <a:pPr lvl="4" eaLnBrk="1" hangingPunct="1">
              <a:lnSpc>
                <a:spcPct val="80000"/>
              </a:lnSpc>
              <a:buFont typeface="Wingdings" pitchFamily="2" charset="2"/>
              <a:buAutoNum type="arabicPeriod"/>
            </a:pPr>
            <a:r>
              <a:rPr lang="de-DE" sz="1800" dirty="0" smtClean="0"/>
              <a:t>Veränderung von Einzugsgebieten</a:t>
            </a:r>
          </a:p>
          <a:p>
            <a:pPr lvl="4" eaLnBrk="1" hangingPunct="1">
              <a:lnSpc>
                <a:spcPct val="80000"/>
              </a:lnSpc>
              <a:buFont typeface="Wingdings" pitchFamily="2" charset="2"/>
              <a:buAutoNum type="arabicPeriod"/>
            </a:pPr>
            <a:r>
              <a:rPr lang="de-DE" sz="1800" dirty="0" smtClean="0"/>
              <a:t>Standortplanung</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normAutofit fontScale="90000"/>
          </a:bodyPr>
          <a:lstStyle/>
          <a:p>
            <a:pPr algn="l"/>
            <a:r>
              <a:rPr lang="de-DE" dirty="0" smtClean="0"/>
              <a:t>1. Theoretischer Rahmen</a:t>
            </a:r>
            <a:br>
              <a:rPr lang="de-DE" dirty="0" smtClean="0"/>
            </a:br>
            <a:r>
              <a:rPr lang="de-DE" sz="4000" dirty="0" smtClean="0"/>
              <a:t>1.1 Wissenschaftstheoretische Einbindung</a:t>
            </a:r>
            <a:endParaRPr lang="de-DE" dirty="0" smtClean="0"/>
          </a:p>
        </p:txBody>
      </p:sp>
      <p:sp>
        <p:nvSpPr>
          <p:cNvPr id="3" name="Inhaltsplatzhalter 2"/>
          <p:cNvSpPr>
            <a:spLocks noGrp="1"/>
          </p:cNvSpPr>
          <p:nvPr>
            <p:ph idx="1"/>
          </p:nvPr>
        </p:nvSpPr>
        <p:spPr/>
        <p:txBody>
          <a:bodyPr>
            <a:normAutofit/>
          </a:bodyPr>
          <a:lstStyle/>
          <a:p>
            <a:pPr>
              <a:defRPr/>
            </a:pPr>
            <a:r>
              <a:rPr lang="de-DE" dirty="0" smtClean="0"/>
              <a:t>Wissenschaft: Systematische </a:t>
            </a:r>
            <a:r>
              <a:rPr lang="de-DE" dirty="0"/>
              <a:t>und zielgerichtete Schaffung und Bewahrung von Wissen</a:t>
            </a:r>
          </a:p>
          <a:p>
            <a:pPr lvl="1">
              <a:defRPr/>
            </a:pPr>
            <a:r>
              <a:rPr lang="de-DE" dirty="0"/>
              <a:t>Forschung</a:t>
            </a:r>
          </a:p>
          <a:p>
            <a:pPr lvl="2">
              <a:defRPr/>
            </a:pPr>
            <a:r>
              <a:rPr lang="de-DE" dirty="0"/>
              <a:t>Systematische Suche nach neuen Erkenntnissen</a:t>
            </a:r>
          </a:p>
          <a:p>
            <a:pPr lvl="2">
              <a:defRPr/>
            </a:pPr>
            <a:r>
              <a:rPr lang="de-DE" dirty="0"/>
              <a:t>Veröffentlichung des erworbenen Wissens</a:t>
            </a:r>
          </a:p>
          <a:p>
            <a:pPr lvl="1">
              <a:defRPr/>
            </a:pPr>
            <a:r>
              <a:rPr lang="de-DE" dirty="0" smtClean="0"/>
              <a:t>Lehre</a:t>
            </a:r>
          </a:p>
          <a:p>
            <a:pPr lvl="1">
              <a:defRPr/>
            </a:pPr>
            <a:r>
              <a:rPr lang="de-DE" dirty="0" smtClean="0"/>
              <a:t>Einheit von Forschung und Lehre</a:t>
            </a:r>
            <a:endParaRPr lang="de-DE" dirty="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normAutofit fontScale="90000"/>
          </a:bodyPr>
          <a:lstStyle/>
          <a:p>
            <a:pPr algn="l"/>
            <a:r>
              <a:rPr lang="de-DE" dirty="0" smtClean="0"/>
              <a:t>1. Theoretischer Rahmen</a:t>
            </a:r>
            <a:br>
              <a:rPr lang="de-DE" dirty="0" smtClean="0"/>
            </a:br>
            <a:r>
              <a:rPr lang="de-DE" sz="4000" dirty="0" smtClean="0"/>
              <a:t>1.1 Wissenschaftstheoretische Einbindung</a:t>
            </a:r>
            <a:endParaRPr lang="de-DE" dirty="0" smtClean="0"/>
          </a:p>
        </p:txBody>
      </p:sp>
      <p:sp>
        <p:nvSpPr>
          <p:cNvPr id="3" name="Inhaltsplatzhalter 2"/>
          <p:cNvSpPr>
            <a:spLocks noGrp="1"/>
          </p:cNvSpPr>
          <p:nvPr>
            <p:ph idx="1"/>
          </p:nvPr>
        </p:nvSpPr>
        <p:spPr/>
        <p:txBody>
          <a:bodyPr>
            <a:normAutofit fontScale="92500"/>
          </a:bodyPr>
          <a:lstStyle/>
          <a:p>
            <a:pPr>
              <a:defRPr/>
            </a:pPr>
            <a:r>
              <a:rPr lang="de-DE" dirty="0" smtClean="0"/>
              <a:t>Grundproblem</a:t>
            </a:r>
            <a:r>
              <a:rPr lang="de-DE" dirty="0"/>
              <a:t>: unterschiedliche Wissenschaften erfordern unterschiedliche Herangehensweisen</a:t>
            </a:r>
          </a:p>
          <a:p>
            <a:pPr lvl="1">
              <a:defRPr/>
            </a:pPr>
            <a:r>
              <a:rPr lang="de-DE" dirty="0"/>
              <a:t>Empirie</a:t>
            </a:r>
          </a:p>
          <a:p>
            <a:pPr lvl="2">
              <a:defRPr/>
            </a:pPr>
            <a:r>
              <a:rPr lang="de-DE" dirty="0"/>
              <a:t>Erhebung von Informationen</a:t>
            </a:r>
          </a:p>
          <a:p>
            <a:pPr lvl="2">
              <a:defRPr/>
            </a:pPr>
            <a:r>
              <a:rPr lang="de-DE" dirty="0"/>
              <a:t>Systematische Labor- oder Felduntersuchung</a:t>
            </a:r>
          </a:p>
          <a:p>
            <a:pPr lvl="2">
              <a:defRPr/>
            </a:pPr>
            <a:r>
              <a:rPr lang="de-DE" dirty="0"/>
              <a:t>Generelle Abhängigkeit allen Wissens von der Erfahrung: „Wahr ist nur, was sich empirisch nachweisen lässt“</a:t>
            </a:r>
          </a:p>
          <a:p>
            <a:pPr lvl="1">
              <a:defRPr/>
            </a:pPr>
            <a:r>
              <a:rPr lang="de-DE" dirty="0"/>
              <a:t>Rationalismus:</a:t>
            </a:r>
          </a:p>
          <a:p>
            <a:pPr lvl="2">
              <a:defRPr/>
            </a:pPr>
            <a:r>
              <a:rPr lang="de-DE" dirty="0"/>
              <a:t>Logische Schlussfolgerung, Erkenntnisgewinn im Diskurs</a:t>
            </a:r>
          </a:p>
          <a:p>
            <a:pPr lvl="2">
              <a:defRPr/>
            </a:pPr>
            <a:r>
              <a:rPr lang="de-DE" dirty="0" smtClean="0"/>
              <a:t>„Wahr </a:t>
            </a:r>
            <a:r>
              <a:rPr lang="de-DE" dirty="0"/>
              <a:t>ist, was sich logisch ableiten </a:t>
            </a:r>
            <a:r>
              <a:rPr lang="de-DE" dirty="0" smtClean="0"/>
              <a:t>lässt“</a:t>
            </a:r>
            <a:endParaRPr lang="de-DE" dirty="0"/>
          </a:p>
          <a:p>
            <a:pPr lvl="1">
              <a:defRPr/>
            </a:pPr>
            <a:endParaRPr lang="de-DE" dirty="0"/>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6</a:t>
            </a:fld>
            <a:endParaRPr lang="de-DE"/>
          </a:p>
        </p:txBody>
      </p:sp>
    </p:spTree>
    <p:extLst>
      <p:ext uri="{BB962C8B-B14F-4D97-AF65-F5344CB8AC3E}">
        <p14:creationId xmlns:p14="http://schemas.microsoft.com/office/powerpoint/2010/main" val="2530667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Rectangle 2"/>
          <p:cNvSpPr>
            <a:spLocks noGrp="1" noChangeArrowheads="1"/>
          </p:cNvSpPr>
          <p:nvPr>
            <p:ph type="title"/>
          </p:nvPr>
        </p:nvSpPr>
        <p:spPr>
          <a:xfrm>
            <a:off x="457200" y="0"/>
            <a:ext cx="8229600" cy="620713"/>
          </a:xfrm>
        </p:spPr>
        <p:txBody>
          <a:bodyPr>
            <a:normAutofit fontScale="90000"/>
          </a:bodyPr>
          <a:lstStyle/>
          <a:p>
            <a:pPr eaLnBrk="1" hangingPunct="1"/>
            <a:r>
              <a:rPr lang="de-DE" sz="4000" smtClean="0">
                <a:solidFill>
                  <a:schemeClr val="tx1"/>
                </a:solidFill>
              </a:rPr>
              <a:t>GM als Wissenschaft</a:t>
            </a:r>
          </a:p>
        </p:txBody>
      </p:sp>
      <p:sp>
        <p:nvSpPr>
          <p:cNvPr id="774147" name="Rectangle 3"/>
          <p:cNvSpPr>
            <a:spLocks noChangeArrowheads="1"/>
          </p:cNvSpPr>
          <p:nvPr/>
        </p:nvSpPr>
        <p:spPr bwMode="auto">
          <a:xfrm>
            <a:off x="0" y="2751138"/>
            <a:ext cx="9144000" cy="0"/>
          </a:xfrm>
          <a:prstGeom prst="rect">
            <a:avLst/>
          </a:prstGeom>
          <a:noFill/>
          <a:ln w="9525">
            <a:noFill/>
            <a:miter lim="800000"/>
            <a:headEnd/>
            <a:tailEnd/>
          </a:ln>
          <a:effectLst/>
        </p:spPr>
        <p:txBody>
          <a:bodyPr wrap="none" anchor="ctr">
            <a:spAutoFit/>
          </a:bodyPr>
          <a:lstStyle/>
          <a:p>
            <a:pPr>
              <a:defRPr/>
            </a:pPr>
            <a:endParaRPr lang="de-DE">
              <a:latin typeface="Tahoma" pitchFamily="34" charset="0"/>
            </a:endParaRPr>
          </a:p>
        </p:txBody>
      </p:sp>
      <p:grpSp>
        <p:nvGrpSpPr>
          <p:cNvPr id="2" name="Organization Chart 6"/>
          <p:cNvGrpSpPr>
            <a:grpSpLocks/>
          </p:cNvGrpSpPr>
          <p:nvPr/>
        </p:nvGrpSpPr>
        <p:grpSpPr bwMode="auto">
          <a:xfrm>
            <a:off x="179388" y="1052513"/>
            <a:ext cx="8785225" cy="4857750"/>
            <a:chOff x="1429" y="1381"/>
            <a:chExt cx="4406" cy="3721"/>
          </a:xfrm>
        </p:grpSpPr>
        <p:graphicFrame>
          <p:nvGraphicFramePr>
            <p:cNvPr id="4" name="Diagramm 3"/>
            <p:cNvGraphicFramePr/>
            <p:nvPr>
              <p:extLst>
                <p:ext uri="{D42A27DB-BD31-4B8C-83A1-F6EECF244321}">
                  <p14:modId xmlns:p14="http://schemas.microsoft.com/office/powerpoint/2010/main" val="2783723448"/>
                </p:ext>
              </p:extLst>
            </p:nvPr>
          </p:nvGraphicFramePr>
          <p:xfrm>
            <a:off x="1429" y="1381"/>
            <a:ext cx="4406" cy="3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7"/>
            <p:cNvSpPr>
              <a:spLocks noChangeArrowheads="1"/>
            </p:cNvSpPr>
            <p:nvPr/>
          </p:nvSpPr>
          <p:spPr bwMode="auto">
            <a:xfrm>
              <a:off x="1429" y="1381"/>
              <a:ext cx="1907" cy="409"/>
            </a:xfrm>
            <a:prstGeom prst="rect">
              <a:avLst/>
            </a:prstGeom>
            <a:noFill/>
            <a:ln w="9525">
              <a:solidFill>
                <a:schemeClr val="tx1">
                  <a:alpha val="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264" tIns="57131" rIns="114264" bIns="57131"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2500" b="0" i="0" u="none" strike="noStrike" cap="none" normalizeH="0" baseline="0" smtClean="0">
                <a:ln>
                  <a:noFill/>
                </a:ln>
                <a:solidFill>
                  <a:schemeClr val="tx1"/>
                </a:solidFill>
                <a:effectLst>
                  <a:outerShdw blurRad="38100" dist="38100" dir="2700000" algn="tl">
                    <a:srgbClr val="C0C0C0"/>
                  </a:outerShdw>
                </a:effectLst>
                <a:latin typeface="Tahoma" charset="0"/>
              </a:endParaRPr>
            </a:p>
          </p:txBody>
        </p:sp>
      </p:grpSp>
      <p:sp>
        <p:nvSpPr>
          <p:cNvPr id="5" name="Foliennummernplatzhalter 4"/>
          <p:cNvSpPr>
            <a:spLocks noGrp="1"/>
          </p:cNvSpPr>
          <p:nvPr>
            <p:ph type="sldNum" sz="quarter" idx="12"/>
          </p:nvPr>
        </p:nvSpPr>
        <p:spPr/>
        <p:txBody>
          <a:bodyPr/>
          <a:lstStyle/>
          <a:p>
            <a:pPr>
              <a:defRPr/>
            </a:pPr>
            <a:fld id="{265E610D-C589-4257-BD92-182DE92238F9}" type="slidenum">
              <a:rPr lang="de-DE" smtClean="0"/>
              <a:pPr>
                <a:defRPr/>
              </a:pPr>
              <a:t>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de-DE" dirty="0"/>
              <a:t>Interdisziplinarität</a:t>
            </a:r>
            <a:endParaRPr lang="de-DE" dirty="0" smtClean="0">
              <a:solidFill>
                <a:schemeClr val="tx1"/>
              </a:solidFill>
            </a:endParaRPr>
          </a:p>
        </p:txBody>
      </p:sp>
      <p:sp>
        <p:nvSpPr>
          <p:cNvPr id="12291" name="Rectangle 3"/>
          <p:cNvSpPr>
            <a:spLocks noGrp="1" noChangeArrowheads="1"/>
          </p:cNvSpPr>
          <p:nvPr>
            <p:ph idx="1"/>
          </p:nvPr>
        </p:nvSpPr>
        <p:spPr/>
        <p:txBody>
          <a:bodyPr>
            <a:normAutofit lnSpcReduction="10000"/>
          </a:bodyPr>
          <a:lstStyle/>
          <a:p>
            <a:pPr eaLnBrk="1" hangingPunct="1"/>
            <a:r>
              <a:rPr lang="de-DE" sz="2800" dirty="0" smtClean="0"/>
              <a:t>Medizin, Public Health, Epidemiologie</a:t>
            </a:r>
          </a:p>
          <a:p>
            <a:pPr eaLnBrk="1" hangingPunct="1"/>
            <a:r>
              <a:rPr lang="de-DE" sz="2800" dirty="0" smtClean="0"/>
              <a:t>Betriebswirtschaftslehre, Volkswirtschaftslehre</a:t>
            </a:r>
          </a:p>
          <a:p>
            <a:pPr eaLnBrk="1" hangingPunct="1"/>
            <a:r>
              <a:rPr lang="de-DE" sz="2800" dirty="0" smtClean="0"/>
              <a:t>Demographie</a:t>
            </a:r>
          </a:p>
          <a:p>
            <a:pPr eaLnBrk="1" hangingPunct="1"/>
            <a:r>
              <a:rPr lang="de-DE" sz="2800" dirty="0" smtClean="0"/>
              <a:t>Soziologie, Psychologie</a:t>
            </a:r>
          </a:p>
          <a:p>
            <a:pPr eaLnBrk="1" hangingPunct="1"/>
            <a:r>
              <a:rPr lang="de-DE" sz="2800" dirty="0" smtClean="0"/>
              <a:t>Mathematik, Informatik, </a:t>
            </a:r>
            <a:r>
              <a:rPr lang="de-DE" sz="2800" dirty="0" err="1" smtClean="0"/>
              <a:t>OR</a:t>
            </a:r>
            <a:endParaRPr lang="de-DE" sz="2800" dirty="0" smtClean="0"/>
          </a:p>
          <a:p>
            <a:pPr eaLnBrk="1" hangingPunct="1"/>
            <a:r>
              <a:rPr lang="de-DE" sz="2800" dirty="0" smtClean="0"/>
              <a:t>Philosophie (Ethik), Theologie</a:t>
            </a:r>
          </a:p>
          <a:p>
            <a:pPr eaLnBrk="1" hangingPunct="1"/>
            <a:r>
              <a:rPr lang="de-DE" sz="2800" dirty="0" smtClean="0"/>
              <a:t>Geographie, Raumplanung</a:t>
            </a:r>
          </a:p>
          <a:p>
            <a:pPr eaLnBrk="1" hangingPunct="1"/>
            <a:r>
              <a:rPr lang="de-DE" sz="2800" dirty="0" smtClean="0"/>
              <a:t>Anlagentechnik, Architektur</a:t>
            </a:r>
          </a:p>
          <a:p>
            <a:pPr eaLnBrk="1" hangingPunct="1"/>
            <a:r>
              <a:rPr lang="de-DE" sz="2800" dirty="0" smtClean="0"/>
              <a:t>…</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de-DE" dirty="0"/>
              <a:t>Ebenen der Realwissenschaften:</a:t>
            </a:r>
          </a:p>
        </p:txBody>
      </p:sp>
      <p:sp>
        <p:nvSpPr>
          <p:cNvPr id="15363" name="Rectangle 3"/>
          <p:cNvSpPr>
            <a:spLocks noGrp="1" noChangeArrowheads="1"/>
          </p:cNvSpPr>
          <p:nvPr>
            <p:ph idx="1"/>
          </p:nvPr>
        </p:nvSpPr>
        <p:spPr/>
        <p:txBody>
          <a:bodyPr/>
          <a:lstStyle/>
          <a:p>
            <a:pPr lvl="1" eaLnBrk="1" hangingPunct="1"/>
            <a:r>
              <a:rPr lang="de-DE" dirty="0" smtClean="0"/>
              <a:t>Alltagsebene: </a:t>
            </a:r>
            <a:r>
              <a:rPr lang="de-DE" sz="1800" dirty="0" smtClean="0"/>
              <a:t>z. B. Ausfüllen von Formularen</a:t>
            </a:r>
          </a:p>
          <a:p>
            <a:pPr lvl="1" eaLnBrk="1" hangingPunct="1"/>
            <a:r>
              <a:rPr lang="de-DE" dirty="0" smtClean="0"/>
              <a:t>Angewandt-praktische Ebene: </a:t>
            </a:r>
            <a:r>
              <a:rPr lang="de-DE" sz="1800" dirty="0" smtClean="0"/>
              <a:t>z. B. Entwicklung einer integrierten EDV</a:t>
            </a:r>
          </a:p>
          <a:p>
            <a:pPr lvl="1" eaLnBrk="1" hangingPunct="1"/>
            <a:r>
              <a:rPr lang="de-DE" dirty="0" smtClean="0"/>
              <a:t>Angewandt-wissenschaftliche Ebene: </a:t>
            </a:r>
            <a:r>
              <a:rPr lang="de-DE" sz="1800" dirty="0" smtClean="0"/>
              <a:t>z. B. Probleme der DRG-Einführung in kleineren Krankenhäusern</a:t>
            </a:r>
          </a:p>
          <a:p>
            <a:pPr lvl="1" eaLnBrk="1" hangingPunct="1"/>
            <a:r>
              <a:rPr lang="de-DE" dirty="0" smtClean="0"/>
              <a:t>Allgemeine Ebene der Wissenschaft: </a:t>
            </a:r>
            <a:r>
              <a:rPr lang="de-DE" sz="1800" dirty="0" smtClean="0"/>
              <a:t>z. B. Krankenhäuser als Betriebstyp</a:t>
            </a:r>
          </a:p>
          <a:p>
            <a:pPr lvl="1" eaLnBrk="1" hangingPunct="1"/>
            <a:r>
              <a:rPr lang="de-DE" dirty="0" smtClean="0"/>
              <a:t>Theoretische Ebene, Metaebene: </a:t>
            </a:r>
            <a:r>
              <a:rPr lang="de-DE" sz="1800" dirty="0" smtClean="0"/>
              <a:t>Wissenschaftstheorie, </a:t>
            </a:r>
            <a:r>
              <a:rPr lang="de-DE" sz="2000" dirty="0" smtClean="0"/>
              <a:t>Systemtheorie</a:t>
            </a:r>
          </a:p>
        </p:txBody>
      </p:sp>
      <p:sp>
        <p:nvSpPr>
          <p:cNvPr id="663556" name="AutoShape 4"/>
          <p:cNvSpPr>
            <a:spLocks noChangeArrowheads="1"/>
          </p:cNvSpPr>
          <p:nvPr/>
        </p:nvSpPr>
        <p:spPr bwMode="auto">
          <a:xfrm>
            <a:off x="2555776" y="5851525"/>
            <a:ext cx="2208000" cy="504825"/>
          </a:xfrm>
          <a:prstGeom prst="wedgeRoundRectCallout">
            <a:avLst>
              <a:gd name="adj1" fmla="val -31411"/>
              <a:gd name="adj2" fmla="val -241529"/>
              <a:gd name="adj3" fmla="val 16667"/>
            </a:avLst>
          </a:prstGeom>
          <a:solidFill>
            <a:schemeClr val="bg1"/>
          </a:solidFill>
          <a:ln w="9525">
            <a:solidFill>
              <a:schemeClr val="tx1"/>
            </a:solidFill>
            <a:miter lim="800000"/>
            <a:headEnd/>
            <a:tailEnd/>
          </a:ln>
          <a:effectLst/>
        </p:spPr>
        <p:txBody>
          <a:bodyPr/>
          <a:lstStyle/>
          <a:p>
            <a:pPr>
              <a:defRPr/>
            </a:pPr>
            <a:r>
              <a:rPr lang="de-DE" dirty="0" smtClean="0">
                <a:effectLst/>
                <a:latin typeface="Tahoma" pitchFamily="34" charset="0"/>
              </a:rPr>
              <a:t>Einführung</a:t>
            </a:r>
            <a:endParaRPr lang="de-DE" dirty="0">
              <a:effectLst/>
              <a:latin typeface="Tahoma" pitchFamily="34" charset="0"/>
            </a:endParaRPr>
          </a:p>
        </p:txBody>
      </p:sp>
      <p:sp>
        <p:nvSpPr>
          <p:cNvPr id="663557" name="AutoShape 5"/>
          <p:cNvSpPr>
            <a:spLocks noChangeArrowheads="1"/>
          </p:cNvSpPr>
          <p:nvPr/>
        </p:nvSpPr>
        <p:spPr bwMode="auto">
          <a:xfrm>
            <a:off x="3779912" y="4166519"/>
            <a:ext cx="4824338" cy="359444"/>
          </a:xfrm>
          <a:prstGeom prst="wedgeRoundRectCallout">
            <a:avLst>
              <a:gd name="adj1" fmla="val -72374"/>
              <a:gd name="adj2" fmla="val -8135"/>
              <a:gd name="adj3" fmla="val 16667"/>
            </a:avLst>
          </a:prstGeom>
          <a:solidFill>
            <a:schemeClr val="bg1"/>
          </a:solidFill>
          <a:ln w="9525">
            <a:solidFill>
              <a:schemeClr val="tx1"/>
            </a:solidFill>
            <a:miter lim="800000"/>
            <a:headEnd/>
            <a:tailEnd/>
          </a:ln>
          <a:effectLst/>
        </p:spPr>
        <p:txBody>
          <a:bodyPr/>
          <a:lstStyle/>
          <a:p>
            <a:pPr>
              <a:defRPr/>
            </a:pPr>
            <a:r>
              <a:rPr lang="de-DE" dirty="0">
                <a:effectLst/>
                <a:latin typeface="Tahoma" pitchFamily="34" charset="0"/>
              </a:rPr>
              <a:t>Vorlesung (teilweise), Vertiefungsfächer</a:t>
            </a:r>
          </a:p>
        </p:txBody>
      </p:sp>
      <p:sp>
        <p:nvSpPr>
          <p:cNvPr id="663558" name="AutoShape 6"/>
          <p:cNvSpPr>
            <a:spLocks noChangeArrowheads="1"/>
          </p:cNvSpPr>
          <p:nvPr/>
        </p:nvSpPr>
        <p:spPr bwMode="auto">
          <a:xfrm>
            <a:off x="6300192" y="2564904"/>
            <a:ext cx="3168650" cy="360859"/>
          </a:xfrm>
          <a:prstGeom prst="wedgeRoundRectCallout">
            <a:avLst>
              <a:gd name="adj1" fmla="val -38174"/>
              <a:gd name="adj2" fmla="val 91824"/>
              <a:gd name="adj3" fmla="val 16667"/>
            </a:avLst>
          </a:prstGeom>
          <a:solidFill>
            <a:schemeClr val="bg1"/>
          </a:solidFill>
          <a:ln w="9525">
            <a:solidFill>
              <a:schemeClr val="tx1"/>
            </a:solidFill>
            <a:miter lim="800000"/>
            <a:headEnd/>
            <a:tailEnd/>
          </a:ln>
          <a:effectLst/>
        </p:spPr>
        <p:txBody>
          <a:bodyPr/>
          <a:lstStyle/>
          <a:p>
            <a:pPr>
              <a:defRPr/>
            </a:pPr>
            <a:r>
              <a:rPr lang="de-DE" dirty="0" smtClean="0">
                <a:effectLst/>
                <a:latin typeface="Tahoma" pitchFamily="34" charset="0"/>
              </a:rPr>
              <a:t>Abschlussarbeiten</a:t>
            </a:r>
            <a:endParaRPr lang="de-DE" dirty="0">
              <a:effectLst/>
              <a:latin typeface="Tahoma" pitchFamily="34" charset="0"/>
            </a:endParaRPr>
          </a:p>
        </p:txBody>
      </p:sp>
      <p:sp>
        <p:nvSpPr>
          <p:cNvPr id="663559" name="AutoShape 7"/>
          <p:cNvSpPr>
            <a:spLocks noChangeArrowheads="1"/>
          </p:cNvSpPr>
          <p:nvPr/>
        </p:nvSpPr>
        <p:spPr bwMode="auto">
          <a:xfrm>
            <a:off x="7308304" y="1232693"/>
            <a:ext cx="1584474" cy="504825"/>
          </a:xfrm>
          <a:prstGeom prst="wedgeRoundRectCallout">
            <a:avLst>
              <a:gd name="adj1" fmla="val -119717"/>
              <a:gd name="adj2" fmla="val 73856"/>
              <a:gd name="adj3" fmla="val 16667"/>
            </a:avLst>
          </a:prstGeom>
          <a:noFill/>
          <a:ln w="9525">
            <a:solidFill>
              <a:schemeClr val="tx1"/>
            </a:solidFill>
            <a:miter lim="800000"/>
            <a:headEnd/>
            <a:tailEnd/>
          </a:ln>
          <a:effectLst/>
        </p:spPr>
        <p:txBody>
          <a:bodyPr/>
          <a:lstStyle/>
          <a:p>
            <a:pPr>
              <a:defRPr/>
            </a:pPr>
            <a:endParaRPr lang="de-DE" dirty="0">
              <a:effectLst>
                <a:outerShdw blurRad="38100" dist="38100" dir="2700000" algn="tl">
                  <a:srgbClr val="000000"/>
                </a:outerShdw>
              </a:effectLst>
              <a:latin typeface="Tahoma" pitchFamily="34" charset="0"/>
            </a:endParaRPr>
          </a:p>
        </p:txBody>
      </p:sp>
      <p:sp>
        <p:nvSpPr>
          <p:cNvPr id="663560" name="AutoShape 8"/>
          <p:cNvSpPr>
            <a:spLocks noChangeArrowheads="1"/>
          </p:cNvSpPr>
          <p:nvPr/>
        </p:nvSpPr>
        <p:spPr bwMode="auto">
          <a:xfrm>
            <a:off x="7308304" y="1232694"/>
            <a:ext cx="1584474" cy="504825"/>
          </a:xfrm>
          <a:prstGeom prst="wedgeRoundRectCallout">
            <a:avLst>
              <a:gd name="adj1" fmla="val -155535"/>
              <a:gd name="adj2" fmla="val 166315"/>
              <a:gd name="adj3" fmla="val 16667"/>
            </a:avLst>
          </a:prstGeom>
          <a:solidFill>
            <a:schemeClr val="bg1"/>
          </a:solidFill>
          <a:ln w="9525">
            <a:solidFill>
              <a:schemeClr val="tx1"/>
            </a:solidFill>
            <a:miter lim="800000"/>
            <a:headEnd/>
            <a:tailEnd/>
          </a:ln>
          <a:effectLst/>
        </p:spPr>
        <p:txBody>
          <a:bodyPr/>
          <a:lstStyle/>
          <a:p>
            <a:pPr>
              <a:defRPr/>
            </a:pPr>
            <a:r>
              <a:rPr lang="de-DE" dirty="0">
                <a:effectLst/>
                <a:latin typeface="Tahoma" pitchFamily="34" charset="0"/>
              </a:rPr>
              <a:t>Selten</a:t>
            </a:r>
          </a:p>
        </p:txBody>
      </p:sp>
      <p:sp>
        <p:nvSpPr>
          <p:cNvPr id="2" name="Foliennummernplatzhalter 1"/>
          <p:cNvSpPr>
            <a:spLocks noGrp="1"/>
          </p:cNvSpPr>
          <p:nvPr>
            <p:ph type="sldNum" sz="quarter" idx="12"/>
          </p:nvPr>
        </p:nvSpPr>
        <p:spPr/>
        <p:txBody>
          <a:bodyPr/>
          <a:lstStyle/>
          <a:p>
            <a:pPr>
              <a:defRPr/>
            </a:pPr>
            <a:fld id="{265E610D-C589-4257-BD92-182DE92238F9}" type="slidenum">
              <a:rPr lang="de-DE" smtClean="0"/>
              <a:pPr>
                <a:defRPr/>
              </a:pPr>
              <a:t>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671</Words>
  <Application>Microsoft Office PowerPoint</Application>
  <PresentationFormat>Bildschirmpräsentation (4:3)</PresentationFormat>
  <Paragraphs>236</Paragraphs>
  <Slides>23</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4</vt:i4>
      </vt:variant>
      <vt:variant>
        <vt:lpstr>Folientitel</vt:lpstr>
      </vt:variant>
      <vt:variant>
        <vt:i4>23</vt:i4>
      </vt:variant>
    </vt:vector>
  </HeadingPairs>
  <TitlesOfParts>
    <vt:vector size="33" baseType="lpstr">
      <vt:lpstr>Arial</vt:lpstr>
      <vt:lpstr>Calibri</vt:lpstr>
      <vt:lpstr>Tahoma</vt:lpstr>
      <vt:lpstr>Times New Roman</vt:lpstr>
      <vt:lpstr>Wingdings</vt:lpstr>
      <vt:lpstr>Larissa</vt:lpstr>
      <vt:lpstr>Bild</vt:lpstr>
      <vt:lpstr>Formel</vt:lpstr>
      <vt:lpstr>Picture</vt:lpstr>
      <vt:lpstr>MSDraw</vt:lpstr>
      <vt:lpstr>GESUNDHEITSMANAGEMENT I Teil 1-1   Prof. Dr. Steffen Fleßa Lst. für Allgemeine Betriebswirtschaftslehre und Gesundheitsmanagement Universität Greifswald </vt:lpstr>
      <vt:lpstr>Lst. Allgemeine BWL und Gesundheitsmanagement</vt:lpstr>
      <vt:lpstr>GM I: Gliederung</vt:lpstr>
      <vt:lpstr>Gliederung GM Teil 1-1</vt:lpstr>
      <vt:lpstr>1. Theoretischer Rahmen 1.1 Wissenschaftstheoretische Einbindung</vt:lpstr>
      <vt:lpstr>1. Theoretischer Rahmen 1.1 Wissenschaftstheoretische Einbindung</vt:lpstr>
      <vt:lpstr>GM als Wissenschaft</vt:lpstr>
      <vt:lpstr>Interdisziplinarität</vt:lpstr>
      <vt:lpstr>Ebenen der Realwissenschaften:</vt:lpstr>
      <vt:lpstr>Theoriebildung</vt:lpstr>
      <vt:lpstr>1.2 Allgemeine Systemtheorie 1.2.1 Statische Systeme</vt:lpstr>
      <vt:lpstr>Systemmodell</vt:lpstr>
      <vt:lpstr>Systembeschreibung</vt:lpstr>
      <vt:lpstr>Umsystem</vt:lpstr>
      <vt:lpstr>Systemlenkung </vt:lpstr>
      <vt:lpstr>1.2.2 Dynamische offene Systeme</vt:lpstr>
      <vt:lpstr>Übergang von Systemregimen </vt:lpstr>
      <vt:lpstr>Innovationsphasen </vt:lpstr>
      <vt:lpstr>Umgang mit Krisen </vt:lpstr>
      <vt:lpstr>Umgang mit Krisen </vt:lpstr>
      <vt:lpstr>Adoptionsmodell</vt:lpstr>
      <vt:lpstr>Beispiel: IM</vt:lpstr>
      <vt:lpstr>Gliederung GM Teil 1-1</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416</cp:revision>
  <cp:lastPrinted>2016-07-27T09:50:02Z</cp:lastPrinted>
  <dcterms:created xsi:type="dcterms:W3CDTF">2003-05-27T08:12:45Z</dcterms:created>
  <dcterms:modified xsi:type="dcterms:W3CDTF">2023-08-02T09:47:49Z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