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1"/>
  </p:notesMasterIdLst>
  <p:handoutMasterIdLst>
    <p:handoutMasterId r:id="rId12"/>
  </p:handoutMasterIdLst>
  <p:sldIdLst>
    <p:sldId id="301" r:id="rId2"/>
    <p:sldId id="392" r:id="rId3"/>
    <p:sldId id="526" r:id="rId4"/>
    <p:sldId id="527" r:id="rId5"/>
    <p:sldId id="528" r:id="rId6"/>
    <p:sldId id="529" r:id="rId7"/>
    <p:sldId id="533" r:id="rId8"/>
    <p:sldId id="530" r:id="rId9"/>
    <p:sldId id="516" r:id="rId10"/>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lrike L" initials="UL"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00"/>
    <a:srgbClr val="808080"/>
    <a:srgbClr val="DDDDDD"/>
    <a:srgbClr val="CC0000"/>
    <a:srgbClr val="00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8" autoAdjust="0"/>
    <p:restoredTop sz="95819" autoAdjust="0"/>
  </p:normalViewPr>
  <p:slideViewPr>
    <p:cSldViewPr>
      <p:cViewPr varScale="1">
        <p:scale>
          <a:sx n="95" d="100"/>
          <a:sy n="95" d="100"/>
        </p:scale>
        <p:origin x="1267" y="72"/>
      </p:cViewPr>
      <p:guideLst>
        <p:guide orient="horz" pos="216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66" d="100"/>
        <a:sy n="66" d="100"/>
      </p:scale>
      <p:origin x="0" y="350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17D75B-8DBE-494F-81BC-09030E71798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B22ACDDD-3D74-44DC-AD4B-D78AED87A60E}">
      <dgm:prSet phldrT="[Text]"/>
      <dgm:spPr/>
      <dgm:t>
        <a:bodyPr/>
        <a:lstStyle/>
        <a:p>
          <a:r>
            <a:rPr lang="en-GB" dirty="0"/>
            <a:t>Health Promotion</a:t>
          </a:r>
        </a:p>
      </dgm:t>
    </dgm:pt>
    <dgm:pt modelId="{0FF51DD3-A888-4434-BB97-042BAA4C2EA4}" type="parTrans" cxnId="{637875B1-9972-4630-8D49-6B6CD17829D6}">
      <dgm:prSet/>
      <dgm:spPr/>
      <dgm:t>
        <a:bodyPr/>
        <a:lstStyle/>
        <a:p>
          <a:endParaRPr lang="en-GB"/>
        </a:p>
      </dgm:t>
    </dgm:pt>
    <dgm:pt modelId="{F5824FDB-0470-46D1-90A3-74C5729E99FD}" type="sibTrans" cxnId="{637875B1-9972-4630-8D49-6B6CD17829D6}">
      <dgm:prSet/>
      <dgm:spPr/>
      <dgm:t>
        <a:bodyPr/>
        <a:lstStyle/>
        <a:p>
          <a:endParaRPr lang="en-GB"/>
        </a:p>
      </dgm:t>
    </dgm:pt>
    <dgm:pt modelId="{909029A8-DA77-46FF-BBA7-8B0EDC873BAD}">
      <dgm:prSet phldrT="[Text]"/>
      <dgm:spPr/>
      <dgm:t>
        <a:bodyPr/>
        <a:lstStyle/>
        <a:p>
          <a:r>
            <a:rPr lang="en-GB" dirty="0"/>
            <a:t>Health Governance</a:t>
          </a:r>
        </a:p>
      </dgm:t>
    </dgm:pt>
    <dgm:pt modelId="{DD772ACE-A1BA-4BE6-BDAC-DA967B95E2E5}" type="parTrans" cxnId="{BA7FE69D-7315-4BF7-9639-31B73F8757CA}">
      <dgm:prSet/>
      <dgm:spPr/>
      <dgm:t>
        <a:bodyPr/>
        <a:lstStyle/>
        <a:p>
          <a:endParaRPr lang="en-GB" dirty="0"/>
        </a:p>
      </dgm:t>
    </dgm:pt>
    <dgm:pt modelId="{3DDA064B-2999-4980-BA05-84EE48D43719}" type="sibTrans" cxnId="{BA7FE69D-7315-4BF7-9639-31B73F8757CA}">
      <dgm:prSet/>
      <dgm:spPr/>
      <dgm:t>
        <a:bodyPr/>
        <a:lstStyle/>
        <a:p>
          <a:endParaRPr lang="en-GB"/>
        </a:p>
      </dgm:t>
    </dgm:pt>
    <dgm:pt modelId="{DC2A5E50-1414-4AE2-B37C-D463D116F551}">
      <dgm:prSet phldrT="[Text]"/>
      <dgm:spPr/>
      <dgm:t>
        <a:bodyPr/>
        <a:lstStyle/>
        <a:p>
          <a:r>
            <a:rPr lang="en-GB" dirty="0"/>
            <a:t>Organisational Development (e.g. health promoting schools)</a:t>
          </a:r>
        </a:p>
      </dgm:t>
    </dgm:pt>
    <dgm:pt modelId="{15F0FCD7-07ED-4AE2-9725-9E78EC6E6592}" type="parTrans" cxnId="{134DE0C4-D407-42F1-988E-ADDD3100707D}">
      <dgm:prSet/>
      <dgm:spPr/>
      <dgm:t>
        <a:bodyPr/>
        <a:lstStyle/>
        <a:p>
          <a:endParaRPr lang="en-GB" dirty="0"/>
        </a:p>
      </dgm:t>
    </dgm:pt>
    <dgm:pt modelId="{775A69D4-5B96-4A97-AB10-154DC1E8371E}" type="sibTrans" cxnId="{134DE0C4-D407-42F1-988E-ADDD3100707D}">
      <dgm:prSet/>
      <dgm:spPr/>
      <dgm:t>
        <a:bodyPr/>
        <a:lstStyle/>
        <a:p>
          <a:endParaRPr lang="en-GB"/>
        </a:p>
      </dgm:t>
    </dgm:pt>
    <dgm:pt modelId="{4EF0F959-ED8A-4998-BF97-41C10C9E30CC}">
      <dgm:prSet/>
      <dgm:spPr/>
      <dgm:t>
        <a:bodyPr/>
        <a:lstStyle/>
        <a:p>
          <a:r>
            <a:rPr lang="en-GB" dirty="0"/>
            <a:t>Prevention</a:t>
          </a:r>
        </a:p>
      </dgm:t>
    </dgm:pt>
    <dgm:pt modelId="{A21C7E32-2505-409B-865F-EFF951885088}" type="parTrans" cxnId="{5EE2DE50-4BC9-4C06-BC71-5FC0D3E6BD85}">
      <dgm:prSet/>
      <dgm:spPr/>
      <dgm:t>
        <a:bodyPr/>
        <a:lstStyle/>
        <a:p>
          <a:endParaRPr lang="en-GB" dirty="0"/>
        </a:p>
      </dgm:t>
    </dgm:pt>
    <dgm:pt modelId="{1D031D8B-7917-471F-88DA-64E7D3EEC043}" type="sibTrans" cxnId="{5EE2DE50-4BC9-4C06-BC71-5FC0D3E6BD85}">
      <dgm:prSet/>
      <dgm:spPr/>
      <dgm:t>
        <a:bodyPr/>
        <a:lstStyle/>
        <a:p>
          <a:endParaRPr lang="en-GB"/>
        </a:p>
      </dgm:t>
    </dgm:pt>
    <dgm:pt modelId="{8D260FCA-10CD-41D5-B352-1E388C5E838D}">
      <dgm:prSet/>
      <dgm:spPr/>
      <dgm:t>
        <a:bodyPr/>
        <a:lstStyle/>
        <a:p>
          <a:r>
            <a:rPr lang="en-GB" dirty="0"/>
            <a:t>Primary Prevention (e.g. vaccination programs)</a:t>
          </a:r>
        </a:p>
      </dgm:t>
    </dgm:pt>
    <dgm:pt modelId="{D479D921-38F3-440C-9CF3-665EAACCFAF9}" type="parTrans" cxnId="{2DCF84E1-9FF5-4CFC-A44E-52F16C65CC05}">
      <dgm:prSet/>
      <dgm:spPr/>
      <dgm:t>
        <a:bodyPr/>
        <a:lstStyle/>
        <a:p>
          <a:endParaRPr lang="en-GB" dirty="0"/>
        </a:p>
      </dgm:t>
    </dgm:pt>
    <dgm:pt modelId="{8F2A7138-0B3E-4F99-99E3-B6F89601D1E8}" type="sibTrans" cxnId="{2DCF84E1-9FF5-4CFC-A44E-52F16C65CC05}">
      <dgm:prSet/>
      <dgm:spPr/>
      <dgm:t>
        <a:bodyPr/>
        <a:lstStyle/>
        <a:p>
          <a:endParaRPr lang="en-GB"/>
        </a:p>
      </dgm:t>
    </dgm:pt>
    <dgm:pt modelId="{7ED739F0-71DC-4B86-9F7A-72C91CB53D64}">
      <dgm:prSet/>
      <dgm:spPr/>
      <dgm:t>
        <a:bodyPr/>
        <a:lstStyle/>
        <a:p>
          <a:r>
            <a:rPr lang="en-GB" dirty="0"/>
            <a:t>Secondary Prevention (e.g. cancer screening programs)</a:t>
          </a:r>
        </a:p>
      </dgm:t>
    </dgm:pt>
    <dgm:pt modelId="{91C17F8B-08A3-4F94-9950-097C5601249B}" type="parTrans" cxnId="{9BFBDEF0-14BD-4E38-BAA7-B022F03084E8}">
      <dgm:prSet/>
      <dgm:spPr/>
      <dgm:t>
        <a:bodyPr/>
        <a:lstStyle/>
        <a:p>
          <a:endParaRPr lang="en-GB" dirty="0"/>
        </a:p>
      </dgm:t>
    </dgm:pt>
    <dgm:pt modelId="{9E9EFB85-2AA9-44B9-ABEC-2DBA0549B971}" type="sibTrans" cxnId="{9BFBDEF0-14BD-4E38-BAA7-B022F03084E8}">
      <dgm:prSet/>
      <dgm:spPr/>
      <dgm:t>
        <a:bodyPr/>
        <a:lstStyle/>
        <a:p>
          <a:endParaRPr lang="en-GB"/>
        </a:p>
      </dgm:t>
    </dgm:pt>
    <dgm:pt modelId="{095C559A-FCF5-454E-8B02-8712E5067203}">
      <dgm:prSet/>
      <dgm:spPr/>
      <dgm:t>
        <a:bodyPr/>
        <a:lstStyle/>
        <a:p>
          <a:r>
            <a:rPr lang="en-GB" dirty="0"/>
            <a:t>Tertiary Prevention (e.g. rehabilitation)</a:t>
          </a:r>
        </a:p>
      </dgm:t>
    </dgm:pt>
    <dgm:pt modelId="{0018C4D1-5FFF-490E-929D-8293F840ED31}" type="parTrans" cxnId="{9D5A6E1E-1FD1-46D3-9C0B-3304AB8CF2F2}">
      <dgm:prSet/>
      <dgm:spPr/>
      <dgm:t>
        <a:bodyPr/>
        <a:lstStyle/>
        <a:p>
          <a:endParaRPr lang="en-GB" dirty="0"/>
        </a:p>
      </dgm:t>
    </dgm:pt>
    <dgm:pt modelId="{A8B117BE-5DD8-44A1-8719-F26874146B09}" type="sibTrans" cxnId="{9D5A6E1E-1FD1-46D3-9C0B-3304AB8CF2F2}">
      <dgm:prSet/>
      <dgm:spPr/>
      <dgm:t>
        <a:bodyPr/>
        <a:lstStyle/>
        <a:p>
          <a:endParaRPr lang="en-GB"/>
        </a:p>
      </dgm:t>
    </dgm:pt>
    <dgm:pt modelId="{2CD522EA-B297-4BA4-82D0-FAB0F712588C}">
      <dgm:prSet/>
      <dgm:spPr/>
      <dgm:t>
        <a:bodyPr/>
        <a:lstStyle/>
        <a:p>
          <a:r>
            <a:rPr lang="en-GB" dirty="0"/>
            <a:t>Community Based Work (e.g. public transport)</a:t>
          </a:r>
        </a:p>
      </dgm:t>
    </dgm:pt>
    <dgm:pt modelId="{3756AE7D-883D-4A4D-87C7-7B7887D7563A}" type="parTrans" cxnId="{8AC2FDC4-BD29-468D-908D-E5A306DA7C65}">
      <dgm:prSet/>
      <dgm:spPr/>
      <dgm:t>
        <a:bodyPr/>
        <a:lstStyle/>
        <a:p>
          <a:endParaRPr lang="en-GB" dirty="0"/>
        </a:p>
      </dgm:t>
    </dgm:pt>
    <dgm:pt modelId="{6E754845-6E8B-47C8-82B6-7B7345D3A671}" type="sibTrans" cxnId="{8AC2FDC4-BD29-468D-908D-E5A306DA7C65}">
      <dgm:prSet/>
      <dgm:spPr/>
      <dgm:t>
        <a:bodyPr/>
        <a:lstStyle/>
        <a:p>
          <a:endParaRPr lang="en-GB"/>
        </a:p>
      </dgm:t>
    </dgm:pt>
    <dgm:pt modelId="{ECF30067-5846-41C1-8AB4-4C06877EBC37}">
      <dgm:prSet/>
      <dgm:spPr/>
      <dgm:t>
        <a:bodyPr/>
        <a:lstStyle/>
        <a:p>
          <a:r>
            <a:rPr lang="en-GB" dirty="0"/>
            <a:t>Environmental Health (e.g. reused bags)</a:t>
          </a:r>
        </a:p>
      </dgm:t>
    </dgm:pt>
    <dgm:pt modelId="{AB1AE4DB-F9AD-481F-BFCA-0BCCDF546403}" type="parTrans" cxnId="{45E127BD-814E-40A6-A35C-C47A699CC77E}">
      <dgm:prSet/>
      <dgm:spPr/>
      <dgm:t>
        <a:bodyPr/>
        <a:lstStyle/>
        <a:p>
          <a:endParaRPr lang="en-GB" dirty="0"/>
        </a:p>
      </dgm:t>
    </dgm:pt>
    <dgm:pt modelId="{4E8EF8FC-7A7A-430B-B50F-CB916D66B65B}" type="sibTrans" cxnId="{45E127BD-814E-40A6-A35C-C47A699CC77E}">
      <dgm:prSet/>
      <dgm:spPr/>
      <dgm:t>
        <a:bodyPr/>
        <a:lstStyle/>
        <a:p>
          <a:endParaRPr lang="en-GB"/>
        </a:p>
      </dgm:t>
    </dgm:pt>
    <dgm:pt modelId="{43567CF4-9D5A-45E8-90A8-2429C479598A}">
      <dgm:prSet/>
      <dgm:spPr/>
      <dgm:t>
        <a:bodyPr/>
        <a:lstStyle/>
        <a:p>
          <a:r>
            <a:rPr lang="en-GB" dirty="0"/>
            <a:t>Health Education (e.g. Sexual Education)</a:t>
          </a:r>
        </a:p>
      </dgm:t>
    </dgm:pt>
    <dgm:pt modelId="{86B7DB99-8937-46F2-8966-6AD2F1BF64A4}" type="parTrans" cxnId="{D6FB1F93-0415-47CE-9B7B-4F6FC7CAAE8C}">
      <dgm:prSet/>
      <dgm:spPr/>
      <dgm:t>
        <a:bodyPr/>
        <a:lstStyle/>
        <a:p>
          <a:endParaRPr lang="en-GB" dirty="0"/>
        </a:p>
      </dgm:t>
    </dgm:pt>
    <dgm:pt modelId="{EEDEC91E-5976-4AB1-BFC1-4CC8D075ED59}" type="sibTrans" cxnId="{D6FB1F93-0415-47CE-9B7B-4F6FC7CAAE8C}">
      <dgm:prSet/>
      <dgm:spPr/>
      <dgm:t>
        <a:bodyPr/>
        <a:lstStyle/>
        <a:p>
          <a:endParaRPr lang="en-GB"/>
        </a:p>
      </dgm:t>
    </dgm:pt>
    <dgm:pt modelId="{4C840ED0-0294-4BCE-8BE3-090E55BFC6F9}">
      <dgm:prSet/>
      <dgm:spPr/>
      <dgm:t>
        <a:bodyPr/>
        <a:lstStyle/>
        <a:p>
          <a:r>
            <a:rPr lang="en-GB" dirty="0"/>
            <a:t>Public Policy (e.g. banning public smoking)</a:t>
          </a:r>
        </a:p>
      </dgm:t>
    </dgm:pt>
    <dgm:pt modelId="{C30495AF-EA07-49B7-80D1-743EDCA66CF9}" type="parTrans" cxnId="{7FA5B064-BCEF-432A-B528-8E46F9B79811}">
      <dgm:prSet/>
      <dgm:spPr/>
      <dgm:t>
        <a:bodyPr/>
        <a:lstStyle/>
        <a:p>
          <a:endParaRPr lang="en-GB" dirty="0"/>
        </a:p>
      </dgm:t>
    </dgm:pt>
    <dgm:pt modelId="{D0C6D32D-FF95-4FD2-85BD-54A589D3F1F8}" type="sibTrans" cxnId="{7FA5B064-BCEF-432A-B528-8E46F9B79811}">
      <dgm:prSet/>
      <dgm:spPr/>
      <dgm:t>
        <a:bodyPr/>
        <a:lstStyle/>
        <a:p>
          <a:endParaRPr lang="en-GB"/>
        </a:p>
      </dgm:t>
    </dgm:pt>
    <dgm:pt modelId="{B2A05F80-472D-4FCF-A482-34617784099E}">
      <dgm:prSet/>
      <dgm:spPr/>
      <dgm:t>
        <a:bodyPr/>
        <a:lstStyle/>
        <a:p>
          <a:r>
            <a:rPr lang="en-GB" dirty="0"/>
            <a:t>Economic Regulation (e.g. tax on alcohol and  tobacco) </a:t>
          </a:r>
        </a:p>
      </dgm:t>
    </dgm:pt>
    <dgm:pt modelId="{FEA4FD95-1E2C-4906-A138-8226DDCCEB6A}" type="parTrans" cxnId="{544A7F6D-4C72-42F5-90F9-A0E2E90C47A2}">
      <dgm:prSet/>
      <dgm:spPr/>
      <dgm:t>
        <a:bodyPr/>
        <a:lstStyle/>
        <a:p>
          <a:endParaRPr lang="en-GB" dirty="0"/>
        </a:p>
      </dgm:t>
    </dgm:pt>
    <dgm:pt modelId="{6882E724-2229-4211-BFD7-E1AD50BB4808}" type="sibTrans" cxnId="{544A7F6D-4C72-42F5-90F9-A0E2E90C47A2}">
      <dgm:prSet/>
      <dgm:spPr/>
      <dgm:t>
        <a:bodyPr/>
        <a:lstStyle/>
        <a:p>
          <a:endParaRPr lang="en-GB"/>
        </a:p>
      </dgm:t>
    </dgm:pt>
    <dgm:pt modelId="{8EBDCD72-1958-4B0B-96E0-113FF072C1FA}" type="pres">
      <dgm:prSet presAssocID="{9F17D75B-8DBE-494F-81BC-09030E717989}" presName="diagram" presStyleCnt="0">
        <dgm:presLayoutVars>
          <dgm:chPref val="1"/>
          <dgm:dir/>
          <dgm:animOne val="branch"/>
          <dgm:animLvl val="lvl"/>
          <dgm:resizeHandles val="exact"/>
        </dgm:presLayoutVars>
      </dgm:prSet>
      <dgm:spPr/>
      <dgm:t>
        <a:bodyPr/>
        <a:lstStyle/>
        <a:p>
          <a:endParaRPr lang="de-DE"/>
        </a:p>
      </dgm:t>
    </dgm:pt>
    <dgm:pt modelId="{E3F0C8F7-5FD0-4D67-AB2E-E4FFE5EDE84A}" type="pres">
      <dgm:prSet presAssocID="{B22ACDDD-3D74-44DC-AD4B-D78AED87A60E}" presName="root1" presStyleCnt="0"/>
      <dgm:spPr/>
    </dgm:pt>
    <dgm:pt modelId="{9506F6C8-8FCD-4F79-9D66-C95F12D018E8}" type="pres">
      <dgm:prSet presAssocID="{B22ACDDD-3D74-44DC-AD4B-D78AED87A60E}" presName="LevelOneTextNode" presStyleLbl="node0" presStyleIdx="0" presStyleCnt="1">
        <dgm:presLayoutVars>
          <dgm:chPref val="3"/>
        </dgm:presLayoutVars>
      </dgm:prSet>
      <dgm:spPr/>
      <dgm:t>
        <a:bodyPr/>
        <a:lstStyle/>
        <a:p>
          <a:endParaRPr lang="de-DE"/>
        </a:p>
      </dgm:t>
    </dgm:pt>
    <dgm:pt modelId="{6B98CD8B-D37C-492B-BC76-1F74F9B695B3}" type="pres">
      <dgm:prSet presAssocID="{B22ACDDD-3D74-44DC-AD4B-D78AED87A60E}" presName="level2hierChild" presStyleCnt="0"/>
      <dgm:spPr/>
    </dgm:pt>
    <dgm:pt modelId="{1DA21D4E-BA20-4BFB-A849-A74CA0D3DC39}" type="pres">
      <dgm:prSet presAssocID="{DD772ACE-A1BA-4BE6-BDAC-DA967B95E2E5}" presName="conn2-1" presStyleLbl="parChTrans1D2" presStyleIdx="0" presStyleCnt="6"/>
      <dgm:spPr/>
      <dgm:t>
        <a:bodyPr/>
        <a:lstStyle/>
        <a:p>
          <a:endParaRPr lang="de-DE"/>
        </a:p>
      </dgm:t>
    </dgm:pt>
    <dgm:pt modelId="{8C131A32-9D28-4E5A-AD08-94695765758E}" type="pres">
      <dgm:prSet presAssocID="{DD772ACE-A1BA-4BE6-BDAC-DA967B95E2E5}" presName="connTx" presStyleLbl="parChTrans1D2" presStyleIdx="0" presStyleCnt="6"/>
      <dgm:spPr/>
      <dgm:t>
        <a:bodyPr/>
        <a:lstStyle/>
        <a:p>
          <a:endParaRPr lang="de-DE"/>
        </a:p>
      </dgm:t>
    </dgm:pt>
    <dgm:pt modelId="{ED1C7CB8-A394-4909-98B9-CEF3B7707EFF}" type="pres">
      <dgm:prSet presAssocID="{909029A8-DA77-46FF-BBA7-8B0EDC873BAD}" presName="root2" presStyleCnt="0"/>
      <dgm:spPr/>
    </dgm:pt>
    <dgm:pt modelId="{C418A336-95CC-405C-A08C-3724FFC2DAC7}" type="pres">
      <dgm:prSet presAssocID="{909029A8-DA77-46FF-BBA7-8B0EDC873BAD}" presName="LevelTwoTextNode" presStyleLbl="node2" presStyleIdx="0" presStyleCnt="6">
        <dgm:presLayoutVars>
          <dgm:chPref val="3"/>
        </dgm:presLayoutVars>
      </dgm:prSet>
      <dgm:spPr/>
      <dgm:t>
        <a:bodyPr/>
        <a:lstStyle/>
        <a:p>
          <a:endParaRPr lang="de-DE"/>
        </a:p>
      </dgm:t>
    </dgm:pt>
    <dgm:pt modelId="{2497D578-060C-4AA2-92D9-5A51E7A32B74}" type="pres">
      <dgm:prSet presAssocID="{909029A8-DA77-46FF-BBA7-8B0EDC873BAD}" presName="level3hierChild" presStyleCnt="0"/>
      <dgm:spPr/>
    </dgm:pt>
    <dgm:pt modelId="{7D67E7BE-17B7-455C-874E-6D459A88785C}" type="pres">
      <dgm:prSet presAssocID="{C30495AF-EA07-49B7-80D1-743EDCA66CF9}" presName="conn2-1" presStyleLbl="parChTrans1D3" presStyleIdx="0" presStyleCnt="5"/>
      <dgm:spPr/>
      <dgm:t>
        <a:bodyPr/>
        <a:lstStyle/>
        <a:p>
          <a:endParaRPr lang="de-DE"/>
        </a:p>
      </dgm:t>
    </dgm:pt>
    <dgm:pt modelId="{5D02FF5B-C2DB-4390-BD9B-16849C850F84}" type="pres">
      <dgm:prSet presAssocID="{C30495AF-EA07-49B7-80D1-743EDCA66CF9}" presName="connTx" presStyleLbl="parChTrans1D3" presStyleIdx="0" presStyleCnt="5"/>
      <dgm:spPr/>
      <dgm:t>
        <a:bodyPr/>
        <a:lstStyle/>
        <a:p>
          <a:endParaRPr lang="de-DE"/>
        </a:p>
      </dgm:t>
    </dgm:pt>
    <dgm:pt modelId="{0B68896F-6AA4-41A2-B0D9-5A09A1302384}" type="pres">
      <dgm:prSet presAssocID="{4C840ED0-0294-4BCE-8BE3-090E55BFC6F9}" presName="root2" presStyleCnt="0"/>
      <dgm:spPr/>
    </dgm:pt>
    <dgm:pt modelId="{88C2E07F-3360-4E93-927B-A7B1D6DEE0E4}" type="pres">
      <dgm:prSet presAssocID="{4C840ED0-0294-4BCE-8BE3-090E55BFC6F9}" presName="LevelTwoTextNode" presStyleLbl="node3" presStyleIdx="0" presStyleCnt="5">
        <dgm:presLayoutVars>
          <dgm:chPref val="3"/>
        </dgm:presLayoutVars>
      </dgm:prSet>
      <dgm:spPr/>
      <dgm:t>
        <a:bodyPr/>
        <a:lstStyle/>
        <a:p>
          <a:endParaRPr lang="de-DE"/>
        </a:p>
      </dgm:t>
    </dgm:pt>
    <dgm:pt modelId="{4B74904D-352B-4F9F-9BF8-94C659195537}" type="pres">
      <dgm:prSet presAssocID="{4C840ED0-0294-4BCE-8BE3-090E55BFC6F9}" presName="level3hierChild" presStyleCnt="0"/>
      <dgm:spPr/>
    </dgm:pt>
    <dgm:pt modelId="{7012ED89-C8CF-4BC9-A3A5-EC4858C71A41}" type="pres">
      <dgm:prSet presAssocID="{FEA4FD95-1E2C-4906-A138-8226DDCCEB6A}" presName="conn2-1" presStyleLbl="parChTrans1D3" presStyleIdx="1" presStyleCnt="5"/>
      <dgm:spPr/>
      <dgm:t>
        <a:bodyPr/>
        <a:lstStyle/>
        <a:p>
          <a:endParaRPr lang="de-DE"/>
        </a:p>
      </dgm:t>
    </dgm:pt>
    <dgm:pt modelId="{EAC780B0-E500-4EBC-A92A-AEF6D7D6356F}" type="pres">
      <dgm:prSet presAssocID="{FEA4FD95-1E2C-4906-A138-8226DDCCEB6A}" presName="connTx" presStyleLbl="parChTrans1D3" presStyleIdx="1" presStyleCnt="5"/>
      <dgm:spPr/>
      <dgm:t>
        <a:bodyPr/>
        <a:lstStyle/>
        <a:p>
          <a:endParaRPr lang="de-DE"/>
        </a:p>
      </dgm:t>
    </dgm:pt>
    <dgm:pt modelId="{4984F7DB-0B76-4042-8AC6-5E63BAD16966}" type="pres">
      <dgm:prSet presAssocID="{B2A05F80-472D-4FCF-A482-34617784099E}" presName="root2" presStyleCnt="0"/>
      <dgm:spPr/>
    </dgm:pt>
    <dgm:pt modelId="{CE8CE553-56F1-4A4B-8848-0AD1FBC7CB10}" type="pres">
      <dgm:prSet presAssocID="{B2A05F80-472D-4FCF-A482-34617784099E}" presName="LevelTwoTextNode" presStyleLbl="node3" presStyleIdx="1" presStyleCnt="5">
        <dgm:presLayoutVars>
          <dgm:chPref val="3"/>
        </dgm:presLayoutVars>
      </dgm:prSet>
      <dgm:spPr/>
      <dgm:t>
        <a:bodyPr/>
        <a:lstStyle/>
        <a:p>
          <a:endParaRPr lang="de-DE"/>
        </a:p>
      </dgm:t>
    </dgm:pt>
    <dgm:pt modelId="{05BB692D-F832-4464-B8AD-1D17CCFD3C02}" type="pres">
      <dgm:prSet presAssocID="{B2A05F80-472D-4FCF-A482-34617784099E}" presName="level3hierChild" presStyleCnt="0"/>
      <dgm:spPr/>
    </dgm:pt>
    <dgm:pt modelId="{4F6EA5B7-969C-4FBA-921F-89FA2C5AD715}" type="pres">
      <dgm:prSet presAssocID="{15F0FCD7-07ED-4AE2-9725-9E78EC6E6592}" presName="conn2-1" presStyleLbl="parChTrans1D2" presStyleIdx="1" presStyleCnt="6"/>
      <dgm:spPr/>
      <dgm:t>
        <a:bodyPr/>
        <a:lstStyle/>
        <a:p>
          <a:endParaRPr lang="de-DE"/>
        </a:p>
      </dgm:t>
    </dgm:pt>
    <dgm:pt modelId="{1124CE3F-FE1E-48F4-BEE1-B650CA77E3A3}" type="pres">
      <dgm:prSet presAssocID="{15F0FCD7-07ED-4AE2-9725-9E78EC6E6592}" presName="connTx" presStyleLbl="parChTrans1D2" presStyleIdx="1" presStyleCnt="6"/>
      <dgm:spPr/>
      <dgm:t>
        <a:bodyPr/>
        <a:lstStyle/>
        <a:p>
          <a:endParaRPr lang="de-DE"/>
        </a:p>
      </dgm:t>
    </dgm:pt>
    <dgm:pt modelId="{1CDDFC91-AA18-4E87-9BB0-2CABB3FAAD51}" type="pres">
      <dgm:prSet presAssocID="{DC2A5E50-1414-4AE2-B37C-D463D116F551}" presName="root2" presStyleCnt="0"/>
      <dgm:spPr/>
    </dgm:pt>
    <dgm:pt modelId="{CD4E12F1-A0D2-448C-91FC-D78B90E6187E}" type="pres">
      <dgm:prSet presAssocID="{DC2A5E50-1414-4AE2-B37C-D463D116F551}" presName="LevelTwoTextNode" presStyleLbl="node2" presStyleIdx="1" presStyleCnt="6">
        <dgm:presLayoutVars>
          <dgm:chPref val="3"/>
        </dgm:presLayoutVars>
      </dgm:prSet>
      <dgm:spPr/>
      <dgm:t>
        <a:bodyPr/>
        <a:lstStyle/>
        <a:p>
          <a:endParaRPr lang="de-DE"/>
        </a:p>
      </dgm:t>
    </dgm:pt>
    <dgm:pt modelId="{5802B961-3A2D-45F7-805B-087114D68298}" type="pres">
      <dgm:prSet presAssocID="{DC2A5E50-1414-4AE2-B37C-D463D116F551}" presName="level3hierChild" presStyleCnt="0"/>
      <dgm:spPr/>
    </dgm:pt>
    <dgm:pt modelId="{FFAF1B93-A486-431A-9E19-2297106531DF}" type="pres">
      <dgm:prSet presAssocID="{A21C7E32-2505-409B-865F-EFF951885088}" presName="conn2-1" presStyleLbl="parChTrans1D2" presStyleIdx="2" presStyleCnt="6"/>
      <dgm:spPr/>
      <dgm:t>
        <a:bodyPr/>
        <a:lstStyle/>
        <a:p>
          <a:endParaRPr lang="de-DE"/>
        </a:p>
      </dgm:t>
    </dgm:pt>
    <dgm:pt modelId="{466B5D74-FC99-4249-912B-6A9591C02D6F}" type="pres">
      <dgm:prSet presAssocID="{A21C7E32-2505-409B-865F-EFF951885088}" presName="connTx" presStyleLbl="parChTrans1D2" presStyleIdx="2" presStyleCnt="6"/>
      <dgm:spPr/>
      <dgm:t>
        <a:bodyPr/>
        <a:lstStyle/>
        <a:p>
          <a:endParaRPr lang="de-DE"/>
        </a:p>
      </dgm:t>
    </dgm:pt>
    <dgm:pt modelId="{C7BB6666-84A9-4679-9B4B-E807864C0312}" type="pres">
      <dgm:prSet presAssocID="{4EF0F959-ED8A-4998-BF97-41C10C9E30CC}" presName="root2" presStyleCnt="0"/>
      <dgm:spPr/>
    </dgm:pt>
    <dgm:pt modelId="{A1335D3F-4134-479D-B4BE-7A59ED3F471D}" type="pres">
      <dgm:prSet presAssocID="{4EF0F959-ED8A-4998-BF97-41C10C9E30CC}" presName="LevelTwoTextNode" presStyleLbl="node2" presStyleIdx="2" presStyleCnt="6">
        <dgm:presLayoutVars>
          <dgm:chPref val="3"/>
        </dgm:presLayoutVars>
      </dgm:prSet>
      <dgm:spPr/>
      <dgm:t>
        <a:bodyPr/>
        <a:lstStyle/>
        <a:p>
          <a:endParaRPr lang="de-DE"/>
        </a:p>
      </dgm:t>
    </dgm:pt>
    <dgm:pt modelId="{75B435BB-B3E2-4DDE-B6F6-9DFE45717F70}" type="pres">
      <dgm:prSet presAssocID="{4EF0F959-ED8A-4998-BF97-41C10C9E30CC}" presName="level3hierChild" presStyleCnt="0"/>
      <dgm:spPr/>
    </dgm:pt>
    <dgm:pt modelId="{B345E1CF-5317-47D6-B94D-4B7B660B5BD9}" type="pres">
      <dgm:prSet presAssocID="{D479D921-38F3-440C-9CF3-665EAACCFAF9}" presName="conn2-1" presStyleLbl="parChTrans1D3" presStyleIdx="2" presStyleCnt="5"/>
      <dgm:spPr/>
      <dgm:t>
        <a:bodyPr/>
        <a:lstStyle/>
        <a:p>
          <a:endParaRPr lang="de-DE"/>
        </a:p>
      </dgm:t>
    </dgm:pt>
    <dgm:pt modelId="{5E354BB9-0283-4A14-AF16-8C42FFD8CCA6}" type="pres">
      <dgm:prSet presAssocID="{D479D921-38F3-440C-9CF3-665EAACCFAF9}" presName="connTx" presStyleLbl="parChTrans1D3" presStyleIdx="2" presStyleCnt="5"/>
      <dgm:spPr/>
      <dgm:t>
        <a:bodyPr/>
        <a:lstStyle/>
        <a:p>
          <a:endParaRPr lang="de-DE"/>
        </a:p>
      </dgm:t>
    </dgm:pt>
    <dgm:pt modelId="{5F08FF61-1655-472F-9B39-0EB004DC3231}" type="pres">
      <dgm:prSet presAssocID="{8D260FCA-10CD-41D5-B352-1E388C5E838D}" presName="root2" presStyleCnt="0"/>
      <dgm:spPr/>
    </dgm:pt>
    <dgm:pt modelId="{7F7F2A4C-6F78-4B52-9DEA-140633228A19}" type="pres">
      <dgm:prSet presAssocID="{8D260FCA-10CD-41D5-B352-1E388C5E838D}" presName="LevelTwoTextNode" presStyleLbl="node3" presStyleIdx="2" presStyleCnt="5">
        <dgm:presLayoutVars>
          <dgm:chPref val="3"/>
        </dgm:presLayoutVars>
      </dgm:prSet>
      <dgm:spPr/>
      <dgm:t>
        <a:bodyPr/>
        <a:lstStyle/>
        <a:p>
          <a:endParaRPr lang="de-DE"/>
        </a:p>
      </dgm:t>
    </dgm:pt>
    <dgm:pt modelId="{445D8BCC-DB5D-49A3-9181-9E59288D507F}" type="pres">
      <dgm:prSet presAssocID="{8D260FCA-10CD-41D5-B352-1E388C5E838D}" presName="level3hierChild" presStyleCnt="0"/>
      <dgm:spPr/>
    </dgm:pt>
    <dgm:pt modelId="{CA0EAF3C-9BE7-4822-A83B-1B53388090B6}" type="pres">
      <dgm:prSet presAssocID="{91C17F8B-08A3-4F94-9950-097C5601249B}" presName="conn2-1" presStyleLbl="parChTrans1D3" presStyleIdx="3" presStyleCnt="5"/>
      <dgm:spPr/>
      <dgm:t>
        <a:bodyPr/>
        <a:lstStyle/>
        <a:p>
          <a:endParaRPr lang="de-DE"/>
        </a:p>
      </dgm:t>
    </dgm:pt>
    <dgm:pt modelId="{F7A4062B-4F6B-4A09-8F01-D5994D1CEDBF}" type="pres">
      <dgm:prSet presAssocID="{91C17F8B-08A3-4F94-9950-097C5601249B}" presName="connTx" presStyleLbl="parChTrans1D3" presStyleIdx="3" presStyleCnt="5"/>
      <dgm:spPr/>
      <dgm:t>
        <a:bodyPr/>
        <a:lstStyle/>
        <a:p>
          <a:endParaRPr lang="de-DE"/>
        </a:p>
      </dgm:t>
    </dgm:pt>
    <dgm:pt modelId="{93F485C7-B9F6-47DB-BC60-404BD485F6CF}" type="pres">
      <dgm:prSet presAssocID="{7ED739F0-71DC-4B86-9F7A-72C91CB53D64}" presName="root2" presStyleCnt="0"/>
      <dgm:spPr/>
    </dgm:pt>
    <dgm:pt modelId="{95735DAA-00CE-40BF-B058-282F438C5413}" type="pres">
      <dgm:prSet presAssocID="{7ED739F0-71DC-4B86-9F7A-72C91CB53D64}" presName="LevelTwoTextNode" presStyleLbl="node3" presStyleIdx="3" presStyleCnt="5">
        <dgm:presLayoutVars>
          <dgm:chPref val="3"/>
        </dgm:presLayoutVars>
      </dgm:prSet>
      <dgm:spPr/>
      <dgm:t>
        <a:bodyPr/>
        <a:lstStyle/>
        <a:p>
          <a:endParaRPr lang="de-DE"/>
        </a:p>
      </dgm:t>
    </dgm:pt>
    <dgm:pt modelId="{433FB7DF-D69E-453B-99AA-94B2501A86B2}" type="pres">
      <dgm:prSet presAssocID="{7ED739F0-71DC-4B86-9F7A-72C91CB53D64}" presName="level3hierChild" presStyleCnt="0"/>
      <dgm:spPr/>
    </dgm:pt>
    <dgm:pt modelId="{3BA2AD42-4601-42FD-B1A8-C7006B60BFAC}" type="pres">
      <dgm:prSet presAssocID="{0018C4D1-5FFF-490E-929D-8293F840ED31}" presName="conn2-1" presStyleLbl="parChTrans1D3" presStyleIdx="4" presStyleCnt="5"/>
      <dgm:spPr/>
      <dgm:t>
        <a:bodyPr/>
        <a:lstStyle/>
        <a:p>
          <a:endParaRPr lang="de-DE"/>
        </a:p>
      </dgm:t>
    </dgm:pt>
    <dgm:pt modelId="{80C06385-E434-4838-820F-3C73FE69DB69}" type="pres">
      <dgm:prSet presAssocID="{0018C4D1-5FFF-490E-929D-8293F840ED31}" presName="connTx" presStyleLbl="parChTrans1D3" presStyleIdx="4" presStyleCnt="5"/>
      <dgm:spPr/>
      <dgm:t>
        <a:bodyPr/>
        <a:lstStyle/>
        <a:p>
          <a:endParaRPr lang="de-DE"/>
        </a:p>
      </dgm:t>
    </dgm:pt>
    <dgm:pt modelId="{C8F01AD2-79F3-43EB-B796-6844C590FC05}" type="pres">
      <dgm:prSet presAssocID="{095C559A-FCF5-454E-8B02-8712E5067203}" presName="root2" presStyleCnt="0"/>
      <dgm:spPr/>
    </dgm:pt>
    <dgm:pt modelId="{F970D3AD-CD31-4F9E-93F4-D5BC55AFE285}" type="pres">
      <dgm:prSet presAssocID="{095C559A-FCF5-454E-8B02-8712E5067203}" presName="LevelTwoTextNode" presStyleLbl="node3" presStyleIdx="4" presStyleCnt="5" custLinFactNeighborX="-179" custLinFactNeighborY="2022">
        <dgm:presLayoutVars>
          <dgm:chPref val="3"/>
        </dgm:presLayoutVars>
      </dgm:prSet>
      <dgm:spPr/>
      <dgm:t>
        <a:bodyPr/>
        <a:lstStyle/>
        <a:p>
          <a:endParaRPr lang="de-DE"/>
        </a:p>
      </dgm:t>
    </dgm:pt>
    <dgm:pt modelId="{29C03935-BCCA-4F16-9A34-5CA495BA03B7}" type="pres">
      <dgm:prSet presAssocID="{095C559A-FCF5-454E-8B02-8712E5067203}" presName="level3hierChild" presStyleCnt="0"/>
      <dgm:spPr/>
    </dgm:pt>
    <dgm:pt modelId="{456FB1FA-ECDA-4ED2-9B3D-4802714C943D}" type="pres">
      <dgm:prSet presAssocID="{3756AE7D-883D-4A4D-87C7-7B7887D7563A}" presName="conn2-1" presStyleLbl="parChTrans1D2" presStyleIdx="3" presStyleCnt="6"/>
      <dgm:spPr/>
      <dgm:t>
        <a:bodyPr/>
        <a:lstStyle/>
        <a:p>
          <a:endParaRPr lang="de-DE"/>
        </a:p>
      </dgm:t>
    </dgm:pt>
    <dgm:pt modelId="{B7E96032-474B-4F6F-87A3-ADD326FBBFB9}" type="pres">
      <dgm:prSet presAssocID="{3756AE7D-883D-4A4D-87C7-7B7887D7563A}" presName="connTx" presStyleLbl="parChTrans1D2" presStyleIdx="3" presStyleCnt="6"/>
      <dgm:spPr/>
      <dgm:t>
        <a:bodyPr/>
        <a:lstStyle/>
        <a:p>
          <a:endParaRPr lang="de-DE"/>
        </a:p>
      </dgm:t>
    </dgm:pt>
    <dgm:pt modelId="{6E663E86-29C7-43E6-9C93-0FD8D3F5BB3F}" type="pres">
      <dgm:prSet presAssocID="{2CD522EA-B297-4BA4-82D0-FAB0F712588C}" presName="root2" presStyleCnt="0"/>
      <dgm:spPr/>
    </dgm:pt>
    <dgm:pt modelId="{D9B8FEDD-53E7-442C-9B0C-1C4E410386CB}" type="pres">
      <dgm:prSet presAssocID="{2CD522EA-B297-4BA4-82D0-FAB0F712588C}" presName="LevelTwoTextNode" presStyleLbl="node2" presStyleIdx="3" presStyleCnt="6">
        <dgm:presLayoutVars>
          <dgm:chPref val="3"/>
        </dgm:presLayoutVars>
      </dgm:prSet>
      <dgm:spPr/>
      <dgm:t>
        <a:bodyPr/>
        <a:lstStyle/>
        <a:p>
          <a:endParaRPr lang="de-DE"/>
        </a:p>
      </dgm:t>
    </dgm:pt>
    <dgm:pt modelId="{06B2A260-D988-48FE-9EA6-875B866BE73D}" type="pres">
      <dgm:prSet presAssocID="{2CD522EA-B297-4BA4-82D0-FAB0F712588C}" presName="level3hierChild" presStyleCnt="0"/>
      <dgm:spPr/>
    </dgm:pt>
    <dgm:pt modelId="{6D3EAE79-C23B-4786-BE98-12A3C9988A58}" type="pres">
      <dgm:prSet presAssocID="{AB1AE4DB-F9AD-481F-BFCA-0BCCDF546403}" presName="conn2-1" presStyleLbl="parChTrans1D2" presStyleIdx="4" presStyleCnt="6"/>
      <dgm:spPr/>
      <dgm:t>
        <a:bodyPr/>
        <a:lstStyle/>
        <a:p>
          <a:endParaRPr lang="de-DE"/>
        </a:p>
      </dgm:t>
    </dgm:pt>
    <dgm:pt modelId="{65C55A23-8936-4AAC-BED9-865BEFD2B0A3}" type="pres">
      <dgm:prSet presAssocID="{AB1AE4DB-F9AD-481F-BFCA-0BCCDF546403}" presName="connTx" presStyleLbl="parChTrans1D2" presStyleIdx="4" presStyleCnt="6"/>
      <dgm:spPr/>
      <dgm:t>
        <a:bodyPr/>
        <a:lstStyle/>
        <a:p>
          <a:endParaRPr lang="de-DE"/>
        </a:p>
      </dgm:t>
    </dgm:pt>
    <dgm:pt modelId="{BC573F64-279D-4378-AF1B-F0A3C21A5074}" type="pres">
      <dgm:prSet presAssocID="{ECF30067-5846-41C1-8AB4-4C06877EBC37}" presName="root2" presStyleCnt="0"/>
      <dgm:spPr/>
    </dgm:pt>
    <dgm:pt modelId="{1F4783EF-3350-470D-BD89-579747A997E7}" type="pres">
      <dgm:prSet presAssocID="{ECF30067-5846-41C1-8AB4-4C06877EBC37}" presName="LevelTwoTextNode" presStyleLbl="node2" presStyleIdx="4" presStyleCnt="6">
        <dgm:presLayoutVars>
          <dgm:chPref val="3"/>
        </dgm:presLayoutVars>
      </dgm:prSet>
      <dgm:spPr/>
      <dgm:t>
        <a:bodyPr/>
        <a:lstStyle/>
        <a:p>
          <a:endParaRPr lang="de-DE"/>
        </a:p>
      </dgm:t>
    </dgm:pt>
    <dgm:pt modelId="{D6EC2BB8-C211-44F9-9422-13A027ABAA7A}" type="pres">
      <dgm:prSet presAssocID="{ECF30067-5846-41C1-8AB4-4C06877EBC37}" presName="level3hierChild" presStyleCnt="0"/>
      <dgm:spPr/>
    </dgm:pt>
    <dgm:pt modelId="{B723FA64-060F-4BB0-A33E-F4CC0905A626}" type="pres">
      <dgm:prSet presAssocID="{86B7DB99-8937-46F2-8966-6AD2F1BF64A4}" presName="conn2-1" presStyleLbl="parChTrans1D2" presStyleIdx="5" presStyleCnt="6"/>
      <dgm:spPr/>
      <dgm:t>
        <a:bodyPr/>
        <a:lstStyle/>
        <a:p>
          <a:endParaRPr lang="de-DE"/>
        </a:p>
      </dgm:t>
    </dgm:pt>
    <dgm:pt modelId="{1918A1D1-4D55-442C-A8EA-7E08BF7233F4}" type="pres">
      <dgm:prSet presAssocID="{86B7DB99-8937-46F2-8966-6AD2F1BF64A4}" presName="connTx" presStyleLbl="parChTrans1D2" presStyleIdx="5" presStyleCnt="6"/>
      <dgm:spPr/>
      <dgm:t>
        <a:bodyPr/>
        <a:lstStyle/>
        <a:p>
          <a:endParaRPr lang="de-DE"/>
        </a:p>
      </dgm:t>
    </dgm:pt>
    <dgm:pt modelId="{E0D9CC0B-6B38-4B82-8887-A21022BC2535}" type="pres">
      <dgm:prSet presAssocID="{43567CF4-9D5A-45E8-90A8-2429C479598A}" presName="root2" presStyleCnt="0"/>
      <dgm:spPr/>
    </dgm:pt>
    <dgm:pt modelId="{4EB9F8A7-F3E1-463C-AE6B-91F5D1C5DED7}" type="pres">
      <dgm:prSet presAssocID="{43567CF4-9D5A-45E8-90A8-2429C479598A}" presName="LevelTwoTextNode" presStyleLbl="node2" presStyleIdx="5" presStyleCnt="6">
        <dgm:presLayoutVars>
          <dgm:chPref val="3"/>
        </dgm:presLayoutVars>
      </dgm:prSet>
      <dgm:spPr/>
      <dgm:t>
        <a:bodyPr/>
        <a:lstStyle/>
        <a:p>
          <a:endParaRPr lang="de-DE"/>
        </a:p>
      </dgm:t>
    </dgm:pt>
    <dgm:pt modelId="{AD05FEB2-127E-46C6-B311-99D3833F08F7}" type="pres">
      <dgm:prSet presAssocID="{43567CF4-9D5A-45E8-90A8-2429C479598A}" presName="level3hierChild" presStyleCnt="0"/>
      <dgm:spPr/>
    </dgm:pt>
  </dgm:ptLst>
  <dgm:cxnLst>
    <dgm:cxn modelId="{FF164D50-F4D1-4834-97FA-629743428BB5}" type="presOf" srcId="{B22ACDDD-3D74-44DC-AD4B-D78AED87A60E}" destId="{9506F6C8-8FCD-4F79-9D66-C95F12D018E8}" srcOrd="0" destOrd="0" presId="urn:microsoft.com/office/officeart/2005/8/layout/hierarchy2"/>
    <dgm:cxn modelId="{49989619-66A0-4101-90DC-24908EB98F89}" type="presOf" srcId="{C30495AF-EA07-49B7-80D1-743EDCA66CF9}" destId="{5D02FF5B-C2DB-4390-BD9B-16849C850F84}" srcOrd="1" destOrd="0" presId="urn:microsoft.com/office/officeart/2005/8/layout/hierarchy2"/>
    <dgm:cxn modelId="{7D189F2B-8499-4DAF-85F5-9590D926C126}" type="presOf" srcId="{DD772ACE-A1BA-4BE6-BDAC-DA967B95E2E5}" destId="{1DA21D4E-BA20-4BFB-A849-A74CA0D3DC39}" srcOrd="0" destOrd="0" presId="urn:microsoft.com/office/officeart/2005/8/layout/hierarchy2"/>
    <dgm:cxn modelId="{D7602CAE-167F-44FC-B62D-8EE171DFC051}" type="presOf" srcId="{A21C7E32-2505-409B-865F-EFF951885088}" destId="{FFAF1B93-A486-431A-9E19-2297106531DF}" srcOrd="0" destOrd="0" presId="urn:microsoft.com/office/officeart/2005/8/layout/hierarchy2"/>
    <dgm:cxn modelId="{A4B71333-A519-48B1-9A95-E01FDD3F3A8C}" type="presOf" srcId="{9F17D75B-8DBE-494F-81BC-09030E717989}" destId="{8EBDCD72-1958-4B0B-96E0-113FF072C1FA}" srcOrd="0" destOrd="0" presId="urn:microsoft.com/office/officeart/2005/8/layout/hierarchy2"/>
    <dgm:cxn modelId="{4554B34E-7AE6-4DA9-9DF0-A2B005800438}" type="presOf" srcId="{DD772ACE-A1BA-4BE6-BDAC-DA967B95E2E5}" destId="{8C131A32-9D28-4E5A-AD08-94695765758E}" srcOrd="1" destOrd="0" presId="urn:microsoft.com/office/officeart/2005/8/layout/hierarchy2"/>
    <dgm:cxn modelId="{C6CF5C97-686D-4CCD-9D5E-F56B5DFDCE59}" type="presOf" srcId="{FEA4FD95-1E2C-4906-A138-8226DDCCEB6A}" destId="{EAC780B0-E500-4EBC-A92A-AEF6D7D6356F}" srcOrd="1" destOrd="0" presId="urn:microsoft.com/office/officeart/2005/8/layout/hierarchy2"/>
    <dgm:cxn modelId="{B68AB82B-12AB-4E57-87E5-196EE50FCC8D}" type="presOf" srcId="{4EF0F959-ED8A-4998-BF97-41C10C9E30CC}" destId="{A1335D3F-4134-479D-B4BE-7A59ED3F471D}" srcOrd="0" destOrd="0" presId="urn:microsoft.com/office/officeart/2005/8/layout/hierarchy2"/>
    <dgm:cxn modelId="{9D5A6E1E-1FD1-46D3-9C0B-3304AB8CF2F2}" srcId="{4EF0F959-ED8A-4998-BF97-41C10C9E30CC}" destId="{095C559A-FCF5-454E-8B02-8712E5067203}" srcOrd="2" destOrd="0" parTransId="{0018C4D1-5FFF-490E-929D-8293F840ED31}" sibTransId="{A8B117BE-5DD8-44A1-8719-F26874146B09}"/>
    <dgm:cxn modelId="{9476C160-AFC1-4B51-BB9E-D40A5DE71E80}" type="presOf" srcId="{15F0FCD7-07ED-4AE2-9725-9E78EC6E6592}" destId="{1124CE3F-FE1E-48F4-BEE1-B650CA77E3A3}" srcOrd="1" destOrd="0" presId="urn:microsoft.com/office/officeart/2005/8/layout/hierarchy2"/>
    <dgm:cxn modelId="{6196B09D-789B-4B96-9817-EF700F543E9B}" type="presOf" srcId="{095C559A-FCF5-454E-8B02-8712E5067203}" destId="{F970D3AD-CD31-4F9E-93F4-D5BC55AFE285}" srcOrd="0" destOrd="0" presId="urn:microsoft.com/office/officeart/2005/8/layout/hierarchy2"/>
    <dgm:cxn modelId="{45E127BD-814E-40A6-A35C-C47A699CC77E}" srcId="{B22ACDDD-3D74-44DC-AD4B-D78AED87A60E}" destId="{ECF30067-5846-41C1-8AB4-4C06877EBC37}" srcOrd="4" destOrd="0" parTransId="{AB1AE4DB-F9AD-481F-BFCA-0BCCDF546403}" sibTransId="{4E8EF8FC-7A7A-430B-B50F-CB916D66B65B}"/>
    <dgm:cxn modelId="{098F7719-AD56-41D9-9E99-62778FD3D3A4}" type="presOf" srcId="{0018C4D1-5FFF-490E-929D-8293F840ED31}" destId="{3BA2AD42-4601-42FD-B1A8-C7006B60BFAC}" srcOrd="0" destOrd="0" presId="urn:microsoft.com/office/officeart/2005/8/layout/hierarchy2"/>
    <dgm:cxn modelId="{BD07F46C-EC1B-48AC-A7E1-A7D077258294}" type="presOf" srcId="{B2A05F80-472D-4FCF-A482-34617784099E}" destId="{CE8CE553-56F1-4A4B-8848-0AD1FBC7CB10}" srcOrd="0" destOrd="0" presId="urn:microsoft.com/office/officeart/2005/8/layout/hierarchy2"/>
    <dgm:cxn modelId="{BA7FE69D-7315-4BF7-9639-31B73F8757CA}" srcId="{B22ACDDD-3D74-44DC-AD4B-D78AED87A60E}" destId="{909029A8-DA77-46FF-BBA7-8B0EDC873BAD}" srcOrd="0" destOrd="0" parTransId="{DD772ACE-A1BA-4BE6-BDAC-DA967B95E2E5}" sibTransId="{3DDA064B-2999-4980-BA05-84EE48D43719}"/>
    <dgm:cxn modelId="{18D38B4E-3125-479B-8DE8-64267B8FACB4}" type="presOf" srcId="{C30495AF-EA07-49B7-80D1-743EDCA66CF9}" destId="{7D67E7BE-17B7-455C-874E-6D459A88785C}" srcOrd="0" destOrd="0" presId="urn:microsoft.com/office/officeart/2005/8/layout/hierarchy2"/>
    <dgm:cxn modelId="{38EF0A3F-F06B-466A-9358-1361A8760C4F}" type="presOf" srcId="{7ED739F0-71DC-4B86-9F7A-72C91CB53D64}" destId="{95735DAA-00CE-40BF-B058-282F438C5413}" srcOrd="0" destOrd="0" presId="urn:microsoft.com/office/officeart/2005/8/layout/hierarchy2"/>
    <dgm:cxn modelId="{3837FB2C-96FA-4752-AC73-A29C85259BB4}" type="presOf" srcId="{91C17F8B-08A3-4F94-9950-097C5601249B}" destId="{F7A4062B-4F6B-4A09-8F01-D5994D1CEDBF}" srcOrd="1" destOrd="0" presId="urn:microsoft.com/office/officeart/2005/8/layout/hierarchy2"/>
    <dgm:cxn modelId="{747B4A05-C6C9-424C-8246-2EA11885D037}" type="presOf" srcId="{86B7DB99-8937-46F2-8966-6AD2F1BF64A4}" destId="{B723FA64-060F-4BB0-A33E-F4CC0905A626}" srcOrd="0" destOrd="0" presId="urn:microsoft.com/office/officeart/2005/8/layout/hierarchy2"/>
    <dgm:cxn modelId="{D6FB1F93-0415-47CE-9B7B-4F6FC7CAAE8C}" srcId="{B22ACDDD-3D74-44DC-AD4B-D78AED87A60E}" destId="{43567CF4-9D5A-45E8-90A8-2429C479598A}" srcOrd="5" destOrd="0" parTransId="{86B7DB99-8937-46F2-8966-6AD2F1BF64A4}" sibTransId="{EEDEC91E-5976-4AB1-BFC1-4CC8D075ED59}"/>
    <dgm:cxn modelId="{134DE0C4-D407-42F1-988E-ADDD3100707D}" srcId="{B22ACDDD-3D74-44DC-AD4B-D78AED87A60E}" destId="{DC2A5E50-1414-4AE2-B37C-D463D116F551}" srcOrd="1" destOrd="0" parTransId="{15F0FCD7-07ED-4AE2-9725-9E78EC6E6592}" sibTransId="{775A69D4-5B96-4A97-AB10-154DC1E8371E}"/>
    <dgm:cxn modelId="{2A9A2790-42D9-45DF-BA5C-77503AD5C9F7}" type="presOf" srcId="{3756AE7D-883D-4A4D-87C7-7B7887D7563A}" destId="{B7E96032-474B-4F6F-87A3-ADD326FBBFB9}" srcOrd="1" destOrd="0" presId="urn:microsoft.com/office/officeart/2005/8/layout/hierarchy2"/>
    <dgm:cxn modelId="{981DA2A8-199B-425C-9BD9-28C0426F696C}" type="presOf" srcId="{DC2A5E50-1414-4AE2-B37C-D463D116F551}" destId="{CD4E12F1-A0D2-448C-91FC-D78B90E6187E}" srcOrd="0" destOrd="0" presId="urn:microsoft.com/office/officeart/2005/8/layout/hierarchy2"/>
    <dgm:cxn modelId="{86D64117-35E9-4894-951C-DBF51BAE0AFA}" type="presOf" srcId="{ECF30067-5846-41C1-8AB4-4C06877EBC37}" destId="{1F4783EF-3350-470D-BD89-579747A997E7}" srcOrd="0" destOrd="0" presId="urn:microsoft.com/office/officeart/2005/8/layout/hierarchy2"/>
    <dgm:cxn modelId="{49967989-7931-4BCF-819B-6A87F92D8C92}" type="presOf" srcId="{FEA4FD95-1E2C-4906-A138-8226DDCCEB6A}" destId="{7012ED89-C8CF-4BC9-A3A5-EC4858C71A41}" srcOrd="0" destOrd="0" presId="urn:microsoft.com/office/officeart/2005/8/layout/hierarchy2"/>
    <dgm:cxn modelId="{48CDF5CE-6895-44A0-890D-3E3FA1A7E653}" type="presOf" srcId="{AB1AE4DB-F9AD-481F-BFCA-0BCCDF546403}" destId="{6D3EAE79-C23B-4786-BE98-12A3C9988A58}" srcOrd="0" destOrd="0" presId="urn:microsoft.com/office/officeart/2005/8/layout/hierarchy2"/>
    <dgm:cxn modelId="{2DCF84E1-9FF5-4CFC-A44E-52F16C65CC05}" srcId="{4EF0F959-ED8A-4998-BF97-41C10C9E30CC}" destId="{8D260FCA-10CD-41D5-B352-1E388C5E838D}" srcOrd="0" destOrd="0" parTransId="{D479D921-38F3-440C-9CF3-665EAACCFAF9}" sibTransId="{8F2A7138-0B3E-4F99-99E3-B6F89601D1E8}"/>
    <dgm:cxn modelId="{5EE2DE50-4BC9-4C06-BC71-5FC0D3E6BD85}" srcId="{B22ACDDD-3D74-44DC-AD4B-D78AED87A60E}" destId="{4EF0F959-ED8A-4998-BF97-41C10C9E30CC}" srcOrd="2" destOrd="0" parTransId="{A21C7E32-2505-409B-865F-EFF951885088}" sibTransId="{1D031D8B-7917-471F-88DA-64E7D3EEC043}"/>
    <dgm:cxn modelId="{869A41A0-73C4-41B5-9D3C-A476C4DE785A}" type="presOf" srcId="{91C17F8B-08A3-4F94-9950-097C5601249B}" destId="{CA0EAF3C-9BE7-4822-A83B-1B53388090B6}" srcOrd="0" destOrd="0" presId="urn:microsoft.com/office/officeart/2005/8/layout/hierarchy2"/>
    <dgm:cxn modelId="{B63075EA-FCF2-4D04-AE34-DD59D225C9F3}" type="presOf" srcId="{4C840ED0-0294-4BCE-8BE3-090E55BFC6F9}" destId="{88C2E07F-3360-4E93-927B-A7B1D6DEE0E4}" srcOrd="0" destOrd="0" presId="urn:microsoft.com/office/officeart/2005/8/layout/hierarchy2"/>
    <dgm:cxn modelId="{382477F1-E0CA-4EFD-9CFF-4611737B050C}" type="presOf" srcId="{3756AE7D-883D-4A4D-87C7-7B7887D7563A}" destId="{456FB1FA-ECDA-4ED2-9B3D-4802714C943D}" srcOrd="0" destOrd="0" presId="urn:microsoft.com/office/officeart/2005/8/layout/hierarchy2"/>
    <dgm:cxn modelId="{8AC2FDC4-BD29-468D-908D-E5A306DA7C65}" srcId="{B22ACDDD-3D74-44DC-AD4B-D78AED87A60E}" destId="{2CD522EA-B297-4BA4-82D0-FAB0F712588C}" srcOrd="3" destOrd="0" parTransId="{3756AE7D-883D-4A4D-87C7-7B7887D7563A}" sibTransId="{6E754845-6E8B-47C8-82B6-7B7345D3A671}"/>
    <dgm:cxn modelId="{C4644743-7949-454B-9F6D-EA65E23D67EB}" type="presOf" srcId="{AB1AE4DB-F9AD-481F-BFCA-0BCCDF546403}" destId="{65C55A23-8936-4AAC-BED9-865BEFD2B0A3}" srcOrd="1" destOrd="0" presId="urn:microsoft.com/office/officeart/2005/8/layout/hierarchy2"/>
    <dgm:cxn modelId="{4D0E51AB-D85A-4F97-A71E-3AAA7E9B20D5}" type="presOf" srcId="{909029A8-DA77-46FF-BBA7-8B0EDC873BAD}" destId="{C418A336-95CC-405C-A08C-3724FFC2DAC7}" srcOrd="0" destOrd="0" presId="urn:microsoft.com/office/officeart/2005/8/layout/hierarchy2"/>
    <dgm:cxn modelId="{AE42BCAD-52BF-42E7-A9BC-F85A514008DD}" type="presOf" srcId="{86B7DB99-8937-46F2-8966-6AD2F1BF64A4}" destId="{1918A1D1-4D55-442C-A8EA-7E08BF7233F4}" srcOrd="1" destOrd="0" presId="urn:microsoft.com/office/officeart/2005/8/layout/hierarchy2"/>
    <dgm:cxn modelId="{703FE32C-A5CC-43B7-8A82-850D98924637}" type="presOf" srcId="{2CD522EA-B297-4BA4-82D0-FAB0F712588C}" destId="{D9B8FEDD-53E7-442C-9B0C-1C4E410386CB}" srcOrd="0" destOrd="0" presId="urn:microsoft.com/office/officeart/2005/8/layout/hierarchy2"/>
    <dgm:cxn modelId="{90DFFA68-5036-4787-A73F-693D6E0EB3BC}" type="presOf" srcId="{8D260FCA-10CD-41D5-B352-1E388C5E838D}" destId="{7F7F2A4C-6F78-4B52-9DEA-140633228A19}" srcOrd="0" destOrd="0" presId="urn:microsoft.com/office/officeart/2005/8/layout/hierarchy2"/>
    <dgm:cxn modelId="{F636C336-1A51-4235-A932-D79DE5E01047}" type="presOf" srcId="{D479D921-38F3-440C-9CF3-665EAACCFAF9}" destId="{5E354BB9-0283-4A14-AF16-8C42FFD8CCA6}" srcOrd="1" destOrd="0" presId="urn:microsoft.com/office/officeart/2005/8/layout/hierarchy2"/>
    <dgm:cxn modelId="{54AFDEC2-FEA4-4C1F-BA00-EC920DA3D07D}" type="presOf" srcId="{A21C7E32-2505-409B-865F-EFF951885088}" destId="{466B5D74-FC99-4249-912B-6A9591C02D6F}" srcOrd="1" destOrd="0" presId="urn:microsoft.com/office/officeart/2005/8/layout/hierarchy2"/>
    <dgm:cxn modelId="{637875B1-9972-4630-8D49-6B6CD17829D6}" srcId="{9F17D75B-8DBE-494F-81BC-09030E717989}" destId="{B22ACDDD-3D74-44DC-AD4B-D78AED87A60E}" srcOrd="0" destOrd="0" parTransId="{0FF51DD3-A888-4434-BB97-042BAA4C2EA4}" sibTransId="{F5824FDB-0470-46D1-90A3-74C5729E99FD}"/>
    <dgm:cxn modelId="{544A7F6D-4C72-42F5-90F9-A0E2E90C47A2}" srcId="{909029A8-DA77-46FF-BBA7-8B0EDC873BAD}" destId="{B2A05F80-472D-4FCF-A482-34617784099E}" srcOrd="1" destOrd="0" parTransId="{FEA4FD95-1E2C-4906-A138-8226DDCCEB6A}" sibTransId="{6882E724-2229-4211-BFD7-E1AD50BB4808}"/>
    <dgm:cxn modelId="{A06BA354-8453-4AA0-BB60-4BE12C8726BB}" type="presOf" srcId="{43567CF4-9D5A-45E8-90A8-2429C479598A}" destId="{4EB9F8A7-F3E1-463C-AE6B-91F5D1C5DED7}" srcOrd="0" destOrd="0" presId="urn:microsoft.com/office/officeart/2005/8/layout/hierarchy2"/>
    <dgm:cxn modelId="{9BFBDEF0-14BD-4E38-BAA7-B022F03084E8}" srcId="{4EF0F959-ED8A-4998-BF97-41C10C9E30CC}" destId="{7ED739F0-71DC-4B86-9F7A-72C91CB53D64}" srcOrd="1" destOrd="0" parTransId="{91C17F8B-08A3-4F94-9950-097C5601249B}" sibTransId="{9E9EFB85-2AA9-44B9-ABEC-2DBA0549B971}"/>
    <dgm:cxn modelId="{7FA5B064-BCEF-432A-B528-8E46F9B79811}" srcId="{909029A8-DA77-46FF-BBA7-8B0EDC873BAD}" destId="{4C840ED0-0294-4BCE-8BE3-090E55BFC6F9}" srcOrd="0" destOrd="0" parTransId="{C30495AF-EA07-49B7-80D1-743EDCA66CF9}" sibTransId="{D0C6D32D-FF95-4FD2-85BD-54A589D3F1F8}"/>
    <dgm:cxn modelId="{CA478A9B-7C99-4346-B7B1-1E311301A1BE}" type="presOf" srcId="{D479D921-38F3-440C-9CF3-665EAACCFAF9}" destId="{B345E1CF-5317-47D6-B94D-4B7B660B5BD9}" srcOrd="0" destOrd="0" presId="urn:microsoft.com/office/officeart/2005/8/layout/hierarchy2"/>
    <dgm:cxn modelId="{AD1B672E-0D10-472C-86E9-F3DA70CA1C25}" type="presOf" srcId="{15F0FCD7-07ED-4AE2-9725-9E78EC6E6592}" destId="{4F6EA5B7-969C-4FBA-921F-89FA2C5AD715}" srcOrd="0" destOrd="0" presId="urn:microsoft.com/office/officeart/2005/8/layout/hierarchy2"/>
    <dgm:cxn modelId="{03D7C163-ECA1-49D9-8D83-E8B7520EA4BE}" type="presOf" srcId="{0018C4D1-5FFF-490E-929D-8293F840ED31}" destId="{80C06385-E434-4838-820F-3C73FE69DB69}" srcOrd="1" destOrd="0" presId="urn:microsoft.com/office/officeart/2005/8/layout/hierarchy2"/>
    <dgm:cxn modelId="{48D2F663-0032-435C-897F-F4B5947DE877}" type="presParOf" srcId="{8EBDCD72-1958-4B0B-96E0-113FF072C1FA}" destId="{E3F0C8F7-5FD0-4D67-AB2E-E4FFE5EDE84A}" srcOrd="0" destOrd="0" presId="urn:microsoft.com/office/officeart/2005/8/layout/hierarchy2"/>
    <dgm:cxn modelId="{A32A63A3-1FC2-40CA-A77B-7CACAE04E999}" type="presParOf" srcId="{E3F0C8F7-5FD0-4D67-AB2E-E4FFE5EDE84A}" destId="{9506F6C8-8FCD-4F79-9D66-C95F12D018E8}" srcOrd="0" destOrd="0" presId="urn:microsoft.com/office/officeart/2005/8/layout/hierarchy2"/>
    <dgm:cxn modelId="{54EAA9C8-CCD3-4655-A4C1-551F99AAA14C}" type="presParOf" srcId="{E3F0C8F7-5FD0-4D67-AB2E-E4FFE5EDE84A}" destId="{6B98CD8B-D37C-492B-BC76-1F74F9B695B3}" srcOrd="1" destOrd="0" presId="urn:microsoft.com/office/officeart/2005/8/layout/hierarchy2"/>
    <dgm:cxn modelId="{93DBAEEC-3874-4827-90FB-DF000899B0A2}" type="presParOf" srcId="{6B98CD8B-D37C-492B-BC76-1F74F9B695B3}" destId="{1DA21D4E-BA20-4BFB-A849-A74CA0D3DC39}" srcOrd="0" destOrd="0" presId="urn:microsoft.com/office/officeart/2005/8/layout/hierarchy2"/>
    <dgm:cxn modelId="{7195038A-9B2F-479A-B2A0-8733D391A194}" type="presParOf" srcId="{1DA21D4E-BA20-4BFB-A849-A74CA0D3DC39}" destId="{8C131A32-9D28-4E5A-AD08-94695765758E}" srcOrd="0" destOrd="0" presId="urn:microsoft.com/office/officeart/2005/8/layout/hierarchy2"/>
    <dgm:cxn modelId="{44B08108-0147-46F5-B9CD-307483AC036F}" type="presParOf" srcId="{6B98CD8B-D37C-492B-BC76-1F74F9B695B3}" destId="{ED1C7CB8-A394-4909-98B9-CEF3B7707EFF}" srcOrd="1" destOrd="0" presId="urn:microsoft.com/office/officeart/2005/8/layout/hierarchy2"/>
    <dgm:cxn modelId="{C050C403-1BE9-46C3-9397-9973D8EDFEA3}" type="presParOf" srcId="{ED1C7CB8-A394-4909-98B9-CEF3B7707EFF}" destId="{C418A336-95CC-405C-A08C-3724FFC2DAC7}" srcOrd="0" destOrd="0" presId="urn:microsoft.com/office/officeart/2005/8/layout/hierarchy2"/>
    <dgm:cxn modelId="{79E75E64-E119-44B4-A4D9-21DE3CE4C70A}" type="presParOf" srcId="{ED1C7CB8-A394-4909-98B9-CEF3B7707EFF}" destId="{2497D578-060C-4AA2-92D9-5A51E7A32B74}" srcOrd="1" destOrd="0" presId="urn:microsoft.com/office/officeart/2005/8/layout/hierarchy2"/>
    <dgm:cxn modelId="{20BF265B-E5CC-429E-B3C7-0F9266B0AFC3}" type="presParOf" srcId="{2497D578-060C-4AA2-92D9-5A51E7A32B74}" destId="{7D67E7BE-17B7-455C-874E-6D459A88785C}" srcOrd="0" destOrd="0" presId="urn:microsoft.com/office/officeart/2005/8/layout/hierarchy2"/>
    <dgm:cxn modelId="{2B9BC36E-B7CB-4172-920B-E8CEE4BE89FD}" type="presParOf" srcId="{7D67E7BE-17B7-455C-874E-6D459A88785C}" destId="{5D02FF5B-C2DB-4390-BD9B-16849C850F84}" srcOrd="0" destOrd="0" presId="urn:microsoft.com/office/officeart/2005/8/layout/hierarchy2"/>
    <dgm:cxn modelId="{7A65A320-5B39-4828-9C48-38CEF423FCCC}" type="presParOf" srcId="{2497D578-060C-4AA2-92D9-5A51E7A32B74}" destId="{0B68896F-6AA4-41A2-B0D9-5A09A1302384}" srcOrd="1" destOrd="0" presId="urn:microsoft.com/office/officeart/2005/8/layout/hierarchy2"/>
    <dgm:cxn modelId="{0CA80BFD-6D89-4CEF-8B85-28608871251A}" type="presParOf" srcId="{0B68896F-6AA4-41A2-B0D9-5A09A1302384}" destId="{88C2E07F-3360-4E93-927B-A7B1D6DEE0E4}" srcOrd="0" destOrd="0" presId="urn:microsoft.com/office/officeart/2005/8/layout/hierarchy2"/>
    <dgm:cxn modelId="{D784E8D3-5D57-4536-9356-40B2E8C09D0F}" type="presParOf" srcId="{0B68896F-6AA4-41A2-B0D9-5A09A1302384}" destId="{4B74904D-352B-4F9F-9BF8-94C659195537}" srcOrd="1" destOrd="0" presId="urn:microsoft.com/office/officeart/2005/8/layout/hierarchy2"/>
    <dgm:cxn modelId="{D73001D7-E94A-483B-8981-2CF85FB61383}" type="presParOf" srcId="{2497D578-060C-4AA2-92D9-5A51E7A32B74}" destId="{7012ED89-C8CF-4BC9-A3A5-EC4858C71A41}" srcOrd="2" destOrd="0" presId="urn:microsoft.com/office/officeart/2005/8/layout/hierarchy2"/>
    <dgm:cxn modelId="{12FDFF66-348E-4B18-9E14-0CEB172FD90D}" type="presParOf" srcId="{7012ED89-C8CF-4BC9-A3A5-EC4858C71A41}" destId="{EAC780B0-E500-4EBC-A92A-AEF6D7D6356F}" srcOrd="0" destOrd="0" presId="urn:microsoft.com/office/officeart/2005/8/layout/hierarchy2"/>
    <dgm:cxn modelId="{6F318722-A5E7-4793-A1BD-A5D1A0B740B8}" type="presParOf" srcId="{2497D578-060C-4AA2-92D9-5A51E7A32B74}" destId="{4984F7DB-0B76-4042-8AC6-5E63BAD16966}" srcOrd="3" destOrd="0" presId="urn:microsoft.com/office/officeart/2005/8/layout/hierarchy2"/>
    <dgm:cxn modelId="{F312FD40-A7A3-491E-AC2B-AFDD3870C4CD}" type="presParOf" srcId="{4984F7DB-0B76-4042-8AC6-5E63BAD16966}" destId="{CE8CE553-56F1-4A4B-8848-0AD1FBC7CB10}" srcOrd="0" destOrd="0" presId="urn:microsoft.com/office/officeart/2005/8/layout/hierarchy2"/>
    <dgm:cxn modelId="{1984FDA4-A6E2-4769-9C01-FD60AF10B431}" type="presParOf" srcId="{4984F7DB-0B76-4042-8AC6-5E63BAD16966}" destId="{05BB692D-F832-4464-B8AD-1D17CCFD3C02}" srcOrd="1" destOrd="0" presId="urn:microsoft.com/office/officeart/2005/8/layout/hierarchy2"/>
    <dgm:cxn modelId="{65933A79-A1DC-494B-A96C-A5489E8A05EF}" type="presParOf" srcId="{6B98CD8B-D37C-492B-BC76-1F74F9B695B3}" destId="{4F6EA5B7-969C-4FBA-921F-89FA2C5AD715}" srcOrd="2" destOrd="0" presId="urn:microsoft.com/office/officeart/2005/8/layout/hierarchy2"/>
    <dgm:cxn modelId="{B3B4CFB6-07B6-464F-8884-7DD7D8301A16}" type="presParOf" srcId="{4F6EA5B7-969C-4FBA-921F-89FA2C5AD715}" destId="{1124CE3F-FE1E-48F4-BEE1-B650CA77E3A3}" srcOrd="0" destOrd="0" presId="urn:microsoft.com/office/officeart/2005/8/layout/hierarchy2"/>
    <dgm:cxn modelId="{8A423543-2CED-441B-853C-52D5585270FB}" type="presParOf" srcId="{6B98CD8B-D37C-492B-BC76-1F74F9B695B3}" destId="{1CDDFC91-AA18-4E87-9BB0-2CABB3FAAD51}" srcOrd="3" destOrd="0" presId="urn:microsoft.com/office/officeart/2005/8/layout/hierarchy2"/>
    <dgm:cxn modelId="{3D10E372-354A-4D56-B06F-E67A0462C074}" type="presParOf" srcId="{1CDDFC91-AA18-4E87-9BB0-2CABB3FAAD51}" destId="{CD4E12F1-A0D2-448C-91FC-D78B90E6187E}" srcOrd="0" destOrd="0" presId="urn:microsoft.com/office/officeart/2005/8/layout/hierarchy2"/>
    <dgm:cxn modelId="{9E923389-88C2-4677-A786-8CA31F0C29F5}" type="presParOf" srcId="{1CDDFC91-AA18-4E87-9BB0-2CABB3FAAD51}" destId="{5802B961-3A2D-45F7-805B-087114D68298}" srcOrd="1" destOrd="0" presId="urn:microsoft.com/office/officeart/2005/8/layout/hierarchy2"/>
    <dgm:cxn modelId="{815223F8-226D-4256-B805-A5D05A588A38}" type="presParOf" srcId="{6B98CD8B-D37C-492B-BC76-1F74F9B695B3}" destId="{FFAF1B93-A486-431A-9E19-2297106531DF}" srcOrd="4" destOrd="0" presId="urn:microsoft.com/office/officeart/2005/8/layout/hierarchy2"/>
    <dgm:cxn modelId="{A0FE9DBA-F221-467E-800A-86F94D948BE2}" type="presParOf" srcId="{FFAF1B93-A486-431A-9E19-2297106531DF}" destId="{466B5D74-FC99-4249-912B-6A9591C02D6F}" srcOrd="0" destOrd="0" presId="urn:microsoft.com/office/officeart/2005/8/layout/hierarchy2"/>
    <dgm:cxn modelId="{E78237EA-387F-44E9-BD98-DB4D20979A76}" type="presParOf" srcId="{6B98CD8B-D37C-492B-BC76-1F74F9B695B3}" destId="{C7BB6666-84A9-4679-9B4B-E807864C0312}" srcOrd="5" destOrd="0" presId="urn:microsoft.com/office/officeart/2005/8/layout/hierarchy2"/>
    <dgm:cxn modelId="{481F0EC2-FDB7-480C-AF4E-D3E9292D49A6}" type="presParOf" srcId="{C7BB6666-84A9-4679-9B4B-E807864C0312}" destId="{A1335D3F-4134-479D-B4BE-7A59ED3F471D}" srcOrd="0" destOrd="0" presId="urn:microsoft.com/office/officeart/2005/8/layout/hierarchy2"/>
    <dgm:cxn modelId="{452F6136-8330-4138-A680-50E622935233}" type="presParOf" srcId="{C7BB6666-84A9-4679-9B4B-E807864C0312}" destId="{75B435BB-B3E2-4DDE-B6F6-9DFE45717F70}" srcOrd="1" destOrd="0" presId="urn:microsoft.com/office/officeart/2005/8/layout/hierarchy2"/>
    <dgm:cxn modelId="{CC055156-45CB-43BE-90AC-93B350B3A268}" type="presParOf" srcId="{75B435BB-B3E2-4DDE-B6F6-9DFE45717F70}" destId="{B345E1CF-5317-47D6-B94D-4B7B660B5BD9}" srcOrd="0" destOrd="0" presId="urn:microsoft.com/office/officeart/2005/8/layout/hierarchy2"/>
    <dgm:cxn modelId="{6944C2EE-1208-430C-9B7E-AFCAA143E3EB}" type="presParOf" srcId="{B345E1CF-5317-47D6-B94D-4B7B660B5BD9}" destId="{5E354BB9-0283-4A14-AF16-8C42FFD8CCA6}" srcOrd="0" destOrd="0" presId="urn:microsoft.com/office/officeart/2005/8/layout/hierarchy2"/>
    <dgm:cxn modelId="{D407814E-53D1-43F6-BC6D-BB0E53BCDCF1}" type="presParOf" srcId="{75B435BB-B3E2-4DDE-B6F6-9DFE45717F70}" destId="{5F08FF61-1655-472F-9B39-0EB004DC3231}" srcOrd="1" destOrd="0" presId="urn:microsoft.com/office/officeart/2005/8/layout/hierarchy2"/>
    <dgm:cxn modelId="{133F0869-59C1-4987-87FA-36FEB4929F98}" type="presParOf" srcId="{5F08FF61-1655-472F-9B39-0EB004DC3231}" destId="{7F7F2A4C-6F78-4B52-9DEA-140633228A19}" srcOrd="0" destOrd="0" presId="urn:microsoft.com/office/officeart/2005/8/layout/hierarchy2"/>
    <dgm:cxn modelId="{E0851946-1498-440E-84D2-C4FAC8D81D17}" type="presParOf" srcId="{5F08FF61-1655-472F-9B39-0EB004DC3231}" destId="{445D8BCC-DB5D-49A3-9181-9E59288D507F}" srcOrd="1" destOrd="0" presId="urn:microsoft.com/office/officeart/2005/8/layout/hierarchy2"/>
    <dgm:cxn modelId="{EB615BCE-9178-4AE6-BBDC-F210BB937C43}" type="presParOf" srcId="{75B435BB-B3E2-4DDE-B6F6-9DFE45717F70}" destId="{CA0EAF3C-9BE7-4822-A83B-1B53388090B6}" srcOrd="2" destOrd="0" presId="urn:microsoft.com/office/officeart/2005/8/layout/hierarchy2"/>
    <dgm:cxn modelId="{B07C7B72-ABE7-40FB-A5A8-506BC0932B99}" type="presParOf" srcId="{CA0EAF3C-9BE7-4822-A83B-1B53388090B6}" destId="{F7A4062B-4F6B-4A09-8F01-D5994D1CEDBF}" srcOrd="0" destOrd="0" presId="urn:microsoft.com/office/officeart/2005/8/layout/hierarchy2"/>
    <dgm:cxn modelId="{A9DCAE8A-0857-4F74-A3F9-9251B96A9196}" type="presParOf" srcId="{75B435BB-B3E2-4DDE-B6F6-9DFE45717F70}" destId="{93F485C7-B9F6-47DB-BC60-404BD485F6CF}" srcOrd="3" destOrd="0" presId="urn:microsoft.com/office/officeart/2005/8/layout/hierarchy2"/>
    <dgm:cxn modelId="{B68DECBF-52F0-412A-BE73-F9CE75E10A7F}" type="presParOf" srcId="{93F485C7-B9F6-47DB-BC60-404BD485F6CF}" destId="{95735DAA-00CE-40BF-B058-282F438C5413}" srcOrd="0" destOrd="0" presId="urn:microsoft.com/office/officeart/2005/8/layout/hierarchy2"/>
    <dgm:cxn modelId="{0E1EB548-7A4D-4CA0-B6A3-0E6E3FDEF539}" type="presParOf" srcId="{93F485C7-B9F6-47DB-BC60-404BD485F6CF}" destId="{433FB7DF-D69E-453B-99AA-94B2501A86B2}" srcOrd="1" destOrd="0" presId="urn:microsoft.com/office/officeart/2005/8/layout/hierarchy2"/>
    <dgm:cxn modelId="{E479532A-E057-402C-9048-618D7F6491D0}" type="presParOf" srcId="{75B435BB-B3E2-4DDE-B6F6-9DFE45717F70}" destId="{3BA2AD42-4601-42FD-B1A8-C7006B60BFAC}" srcOrd="4" destOrd="0" presId="urn:microsoft.com/office/officeart/2005/8/layout/hierarchy2"/>
    <dgm:cxn modelId="{1DBCADC0-DB70-448C-9956-CD64D3B794AA}" type="presParOf" srcId="{3BA2AD42-4601-42FD-B1A8-C7006B60BFAC}" destId="{80C06385-E434-4838-820F-3C73FE69DB69}" srcOrd="0" destOrd="0" presId="urn:microsoft.com/office/officeart/2005/8/layout/hierarchy2"/>
    <dgm:cxn modelId="{B8B45B2F-F37E-4D10-A498-516988E1DDAF}" type="presParOf" srcId="{75B435BB-B3E2-4DDE-B6F6-9DFE45717F70}" destId="{C8F01AD2-79F3-43EB-B796-6844C590FC05}" srcOrd="5" destOrd="0" presId="urn:microsoft.com/office/officeart/2005/8/layout/hierarchy2"/>
    <dgm:cxn modelId="{46B2936B-474B-4ABA-8568-79FA60244837}" type="presParOf" srcId="{C8F01AD2-79F3-43EB-B796-6844C590FC05}" destId="{F970D3AD-CD31-4F9E-93F4-D5BC55AFE285}" srcOrd="0" destOrd="0" presId="urn:microsoft.com/office/officeart/2005/8/layout/hierarchy2"/>
    <dgm:cxn modelId="{7D3F3680-7944-43FC-8D7D-0FB00A0166A4}" type="presParOf" srcId="{C8F01AD2-79F3-43EB-B796-6844C590FC05}" destId="{29C03935-BCCA-4F16-9A34-5CA495BA03B7}" srcOrd="1" destOrd="0" presId="urn:microsoft.com/office/officeart/2005/8/layout/hierarchy2"/>
    <dgm:cxn modelId="{5EB2DF52-641A-4615-BDBC-F8DD0A54DD1D}" type="presParOf" srcId="{6B98CD8B-D37C-492B-BC76-1F74F9B695B3}" destId="{456FB1FA-ECDA-4ED2-9B3D-4802714C943D}" srcOrd="6" destOrd="0" presId="urn:microsoft.com/office/officeart/2005/8/layout/hierarchy2"/>
    <dgm:cxn modelId="{0372F851-3E1E-42EB-86C3-80770EC3868D}" type="presParOf" srcId="{456FB1FA-ECDA-4ED2-9B3D-4802714C943D}" destId="{B7E96032-474B-4F6F-87A3-ADD326FBBFB9}" srcOrd="0" destOrd="0" presId="urn:microsoft.com/office/officeart/2005/8/layout/hierarchy2"/>
    <dgm:cxn modelId="{86072E15-65C2-4F63-B341-2AAA28BF715C}" type="presParOf" srcId="{6B98CD8B-D37C-492B-BC76-1F74F9B695B3}" destId="{6E663E86-29C7-43E6-9C93-0FD8D3F5BB3F}" srcOrd="7" destOrd="0" presId="urn:microsoft.com/office/officeart/2005/8/layout/hierarchy2"/>
    <dgm:cxn modelId="{1B4DBD5A-A8A1-4B8D-85A7-D8B556CE7705}" type="presParOf" srcId="{6E663E86-29C7-43E6-9C93-0FD8D3F5BB3F}" destId="{D9B8FEDD-53E7-442C-9B0C-1C4E410386CB}" srcOrd="0" destOrd="0" presId="urn:microsoft.com/office/officeart/2005/8/layout/hierarchy2"/>
    <dgm:cxn modelId="{F89AE317-4EFC-4C25-85AB-0307B18948A9}" type="presParOf" srcId="{6E663E86-29C7-43E6-9C93-0FD8D3F5BB3F}" destId="{06B2A260-D988-48FE-9EA6-875B866BE73D}" srcOrd="1" destOrd="0" presId="urn:microsoft.com/office/officeart/2005/8/layout/hierarchy2"/>
    <dgm:cxn modelId="{F3D3FBA6-A140-4C79-8C92-99A768ACE1EC}" type="presParOf" srcId="{6B98CD8B-D37C-492B-BC76-1F74F9B695B3}" destId="{6D3EAE79-C23B-4786-BE98-12A3C9988A58}" srcOrd="8" destOrd="0" presId="urn:microsoft.com/office/officeart/2005/8/layout/hierarchy2"/>
    <dgm:cxn modelId="{49623FB1-F24C-47A4-8E01-63E3B46CD4E7}" type="presParOf" srcId="{6D3EAE79-C23B-4786-BE98-12A3C9988A58}" destId="{65C55A23-8936-4AAC-BED9-865BEFD2B0A3}" srcOrd="0" destOrd="0" presId="urn:microsoft.com/office/officeart/2005/8/layout/hierarchy2"/>
    <dgm:cxn modelId="{F40855D3-7137-4F98-AFF5-475DB2B91E0C}" type="presParOf" srcId="{6B98CD8B-D37C-492B-BC76-1F74F9B695B3}" destId="{BC573F64-279D-4378-AF1B-F0A3C21A5074}" srcOrd="9" destOrd="0" presId="urn:microsoft.com/office/officeart/2005/8/layout/hierarchy2"/>
    <dgm:cxn modelId="{A09C5320-6F39-4BC3-93D9-8B70D8749132}" type="presParOf" srcId="{BC573F64-279D-4378-AF1B-F0A3C21A5074}" destId="{1F4783EF-3350-470D-BD89-579747A997E7}" srcOrd="0" destOrd="0" presId="urn:microsoft.com/office/officeart/2005/8/layout/hierarchy2"/>
    <dgm:cxn modelId="{76E0CF99-04A7-4C74-80A0-F063D7648AD7}" type="presParOf" srcId="{BC573F64-279D-4378-AF1B-F0A3C21A5074}" destId="{D6EC2BB8-C211-44F9-9422-13A027ABAA7A}" srcOrd="1" destOrd="0" presId="urn:microsoft.com/office/officeart/2005/8/layout/hierarchy2"/>
    <dgm:cxn modelId="{59223866-B5A0-44DE-AE52-0A7B8E84A569}" type="presParOf" srcId="{6B98CD8B-D37C-492B-BC76-1F74F9B695B3}" destId="{B723FA64-060F-4BB0-A33E-F4CC0905A626}" srcOrd="10" destOrd="0" presId="urn:microsoft.com/office/officeart/2005/8/layout/hierarchy2"/>
    <dgm:cxn modelId="{41D27A6D-A192-47BE-A72B-B07C0104C03C}" type="presParOf" srcId="{B723FA64-060F-4BB0-A33E-F4CC0905A626}" destId="{1918A1D1-4D55-442C-A8EA-7E08BF7233F4}" srcOrd="0" destOrd="0" presId="urn:microsoft.com/office/officeart/2005/8/layout/hierarchy2"/>
    <dgm:cxn modelId="{21C554A3-C3E6-4A3C-952A-4AE21224A798}" type="presParOf" srcId="{6B98CD8B-D37C-492B-BC76-1F74F9B695B3}" destId="{E0D9CC0B-6B38-4B82-8887-A21022BC2535}" srcOrd="11" destOrd="0" presId="urn:microsoft.com/office/officeart/2005/8/layout/hierarchy2"/>
    <dgm:cxn modelId="{8264241E-71C2-4093-83D6-CDD6D13C26F7}" type="presParOf" srcId="{E0D9CC0B-6B38-4B82-8887-A21022BC2535}" destId="{4EB9F8A7-F3E1-463C-AE6B-91F5D1C5DED7}" srcOrd="0" destOrd="0" presId="urn:microsoft.com/office/officeart/2005/8/layout/hierarchy2"/>
    <dgm:cxn modelId="{79D48C5B-D62C-4CAC-90EA-64978A795448}" type="presParOf" srcId="{E0D9CC0B-6B38-4B82-8887-A21022BC2535}" destId="{AD05FEB2-127E-46C6-B311-99D3833F08F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6F6C8-8FCD-4F79-9D66-C95F12D018E8}">
      <dsp:nvSpPr>
        <dsp:cNvPr id="0" name=""/>
        <dsp:cNvSpPr/>
      </dsp:nvSpPr>
      <dsp:spPr>
        <a:xfrm>
          <a:off x="1780332" y="3244699"/>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Health Promotion</a:t>
          </a:r>
        </a:p>
      </dsp:txBody>
      <dsp:txXfrm>
        <a:off x="1805734" y="3270101"/>
        <a:ext cx="1683787" cy="816491"/>
      </dsp:txXfrm>
    </dsp:sp>
    <dsp:sp modelId="{1DA21D4E-BA20-4BFB-A849-A74CA0D3DC39}">
      <dsp:nvSpPr>
        <dsp:cNvPr id="0" name=""/>
        <dsp:cNvSpPr/>
      </dsp:nvSpPr>
      <dsp:spPr>
        <a:xfrm rot="17051759">
          <a:off x="2447231" y="2295553"/>
          <a:ext cx="2829220" cy="22763"/>
        </a:xfrm>
        <a:custGeom>
          <a:avLst/>
          <a:gdLst/>
          <a:ahLst/>
          <a:cxnLst/>
          <a:rect l="0" t="0" r="0" b="0"/>
          <a:pathLst>
            <a:path>
              <a:moveTo>
                <a:pt x="0" y="11381"/>
              </a:moveTo>
              <a:lnTo>
                <a:pt x="2829220" y="11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GB" sz="1000" kern="1200" dirty="0"/>
        </a:p>
      </dsp:txBody>
      <dsp:txXfrm>
        <a:off x="3791111" y="2236205"/>
        <a:ext cx="141461" cy="141461"/>
      </dsp:txXfrm>
    </dsp:sp>
    <dsp:sp modelId="{C418A336-95CC-405C-A08C-3724FFC2DAC7}">
      <dsp:nvSpPr>
        <dsp:cNvPr id="0" name=""/>
        <dsp:cNvSpPr/>
      </dsp:nvSpPr>
      <dsp:spPr>
        <a:xfrm>
          <a:off x="4208760" y="501876"/>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Health Governance</a:t>
          </a:r>
        </a:p>
      </dsp:txBody>
      <dsp:txXfrm>
        <a:off x="4234162" y="527278"/>
        <a:ext cx="1683787" cy="816491"/>
      </dsp:txXfrm>
    </dsp:sp>
    <dsp:sp modelId="{7D67E7BE-17B7-455C-874E-6D459A88785C}">
      <dsp:nvSpPr>
        <dsp:cNvPr id="0" name=""/>
        <dsp:cNvSpPr/>
      </dsp:nvSpPr>
      <dsp:spPr>
        <a:xfrm rot="19457599">
          <a:off x="5863038" y="674794"/>
          <a:ext cx="854462" cy="22763"/>
        </a:xfrm>
        <a:custGeom>
          <a:avLst/>
          <a:gdLst/>
          <a:ahLst/>
          <a:cxnLst/>
          <a:rect l="0" t="0" r="0" b="0"/>
          <a:pathLst>
            <a:path>
              <a:moveTo>
                <a:pt x="0" y="11381"/>
              </a:moveTo>
              <a:lnTo>
                <a:pt x="854462"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6268908" y="664815"/>
        <a:ext cx="42723" cy="42723"/>
      </dsp:txXfrm>
    </dsp:sp>
    <dsp:sp modelId="{88C2E07F-3360-4E93-927B-A7B1D6DEE0E4}">
      <dsp:nvSpPr>
        <dsp:cNvPr id="0" name=""/>
        <dsp:cNvSpPr/>
      </dsp:nvSpPr>
      <dsp:spPr>
        <a:xfrm>
          <a:off x="6637188" y="3181"/>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Public Policy (e.g. banning public smoking)</a:t>
          </a:r>
        </a:p>
      </dsp:txBody>
      <dsp:txXfrm>
        <a:off x="6662590" y="28583"/>
        <a:ext cx="1683787" cy="816491"/>
      </dsp:txXfrm>
    </dsp:sp>
    <dsp:sp modelId="{7012ED89-C8CF-4BC9-A3A5-EC4858C71A41}">
      <dsp:nvSpPr>
        <dsp:cNvPr id="0" name=""/>
        <dsp:cNvSpPr/>
      </dsp:nvSpPr>
      <dsp:spPr>
        <a:xfrm rot="2142401">
          <a:off x="5863038" y="1173489"/>
          <a:ext cx="854462" cy="22763"/>
        </a:xfrm>
        <a:custGeom>
          <a:avLst/>
          <a:gdLst/>
          <a:ahLst/>
          <a:cxnLst/>
          <a:rect l="0" t="0" r="0" b="0"/>
          <a:pathLst>
            <a:path>
              <a:moveTo>
                <a:pt x="0" y="11381"/>
              </a:moveTo>
              <a:lnTo>
                <a:pt x="854462"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6268908" y="1163510"/>
        <a:ext cx="42723" cy="42723"/>
      </dsp:txXfrm>
    </dsp:sp>
    <dsp:sp modelId="{CE8CE553-56F1-4A4B-8848-0AD1FBC7CB10}">
      <dsp:nvSpPr>
        <dsp:cNvPr id="0" name=""/>
        <dsp:cNvSpPr/>
      </dsp:nvSpPr>
      <dsp:spPr>
        <a:xfrm>
          <a:off x="6637188" y="1000571"/>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Economic Regulation (e.g. tax on alcohol and  tobacco) </a:t>
          </a:r>
        </a:p>
      </dsp:txBody>
      <dsp:txXfrm>
        <a:off x="6662590" y="1025973"/>
        <a:ext cx="1683787" cy="816491"/>
      </dsp:txXfrm>
    </dsp:sp>
    <dsp:sp modelId="{4F6EA5B7-969C-4FBA-921F-89FA2C5AD715}">
      <dsp:nvSpPr>
        <dsp:cNvPr id="0" name=""/>
        <dsp:cNvSpPr/>
      </dsp:nvSpPr>
      <dsp:spPr>
        <a:xfrm rot="17500715">
          <a:off x="2922700" y="2794248"/>
          <a:ext cx="1878282" cy="22763"/>
        </a:xfrm>
        <a:custGeom>
          <a:avLst/>
          <a:gdLst/>
          <a:ahLst/>
          <a:cxnLst/>
          <a:rect l="0" t="0" r="0" b="0"/>
          <a:pathLst>
            <a:path>
              <a:moveTo>
                <a:pt x="0" y="11381"/>
              </a:moveTo>
              <a:lnTo>
                <a:pt x="1878282" y="11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dirty="0"/>
        </a:p>
      </dsp:txBody>
      <dsp:txXfrm>
        <a:off x="3814884" y="2758673"/>
        <a:ext cx="93914" cy="93914"/>
      </dsp:txXfrm>
    </dsp:sp>
    <dsp:sp modelId="{CD4E12F1-A0D2-448C-91FC-D78B90E6187E}">
      <dsp:nvSpPr>
        <dsp:cNvPr id="0" name=""/>
        <dsp:cNvSpPr/>
      </dsp:nvSpPr>
      <dsp:spPr>
        <a:xfrm>
          <a:off x="4208760" y="1499266"/>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Organisational Development (e.g. health promoting schools)</a:t>
          </a:r>
        </a:p>
      </dsp:txBody>
      <dsp:txXfrm>
        <a:off x="4234162" y="1524668"/>
        <a:ext cx="1683787" cy="816491"/>
      </dsp:txXfrm>
    </dsp:sp>
    <dsp:sp modelId="{FFAF1B93-A486-431A-9E19-2297106531DF}">
      <dsp:nvSpPr>
        <dsp:cNvPr id="0" name=""/>
        <dsp:cNvSpPr/>
      </dsp:nvSpPr>
      <dsp:spPr>
        <a:xfrm rot="20413970">
          <a:off x="3493201" y="3542291"/>
          <a:ext cx="737281" cy="22763"/>
        </a:xfrm>
        <a:custGeom>
          <a:avLst/>
          <a:gdLst/>
          <a:ahLst/>
          <a:cxnLst/>
          <a:rect l="0" t="0" r="0" b="0"/>
          <a:pathLst>
            <a:path>
              <a:moveTo>
                <a:pt x="0" y="11381"/>
              </a:moveTo>
              <a:lnTo>
                <a:pt x="737281" y="11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3843409" y="3535241"/>
        <a:ext cx="36864" cy="36864"/>
      </dsp:txXfrm>
    </dsp:sp>
    <dsp:sp modelId="{A1335D3F-4134-479D-B4BE-7A59ED3F471D}">
      <dsp:nvSpPr>
        <dsp:cNvPr id="0" name=""/>
        <dsp:cNvSpPr/>
      </dsp:nvSpPr>
      <dsp:spPr>
        <a:xfrm>
          <a:off x="4208760" y="2995351"/>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Prevention</a:t>
          </a:r>
        </a:p>
      </dsp:txBody>
      <dsp:txXfrm>
        <a:off x="4234162" y="3020753"/>
        <a:ext cx="1683787" cy="816491"/>
      </dsp:txXfrm>
    </dsp:sp>
    <dsp:sp modelId="{B345E1CF-5317-47D6-B94D-4B7B660B5BD9}">
      <dsp:nvSpPr>
        <dsp:cNvPr id="0" name=""/>
        <dsp:cNvSpPr/>
      </dsp:nvSpPr>
      <dsp:spPr>
        <a:xfrm rot="18289469">
          <a:off x="5682775" y="2918922"/>
          <a:ext cx="1214988" cy="22763"/>
        </a:xfrm>
        <a:custGeom>
          <a:avLst/>
          <a:gdLst/>
          <a:ahLst/>
          <a:cxnLst/>
          <a:rect l="0" t="0" r="0" b="0"/>
          <a:pathLst>
            <a:path>
              <a:moveTo>
                <a:pt x="0" y="11381"/>
              </a:moveTo>
              <a:lnTo>
                <a:pt x="1214988"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6259895" y="2899929"/>
        <a:ext cx="60749" cy="60749"/>
      </dsp:txXfrm>
    </dsp:sp>
    <dsp:sp modelId="{7F7F2A4C-6F78-4B52-9DEA-140633228A19}">
      <dsp:nvSpPr>
        <dsp:cNvPr id="0" name=""/>
        <dsp:cNvSpPr/>
      </dsp:nvSpPr>
      <dsp:spPr>
        <a:xfrm>
          <a:off x="6637188" y="1997961"/>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Primary Prevention (e.g. vaccination programs)</a:t>
          </a:r>
        </a:p>
      </dsp:txBody>
      <dsp:txXfrm>
        <a:off x="6662590" y="2023363"/>
        <a:ext cx="1683787" cy="816491"/>
      </dsp:txXfrm>
    </dsp:sp>
    <dsp:sp modelId="{CA0EAF3C-9BE7-4822-A83B-1B53388090B6}">
      <dsp:nvSpPr>
        <dsp:cNvPr id="0" name=""/>
        <dsp:cNvSpPr/>
      </dsp:nvSpPr>
      <dsp:spPr>
        <a:xfrm>
          <a:off x="5943351" y="3417617"/>
          <a:ext cx="693836" cy="22763"/>
        </a:xfrm>
        <a:custGeom>
          <a:avLst/>
          <a:gdLst/>
          <a:ahLst/>
          <a:cxnLst/>
          <a:rect l="0" t="0" r="0" b="0"/>
          <a:pathLst>
            <a:path>
              <a:moveTo>
                <a:pt x="0" y="11381"/>
              </a:moveTo>
              <a:lnTo>
                <a:pt x="693836"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6272924" y="3411653"/>
        <a:ext cx="34691" cy="34691"/>
      </dsp:txXfrm>
    </dsp:sp>
    <dsp:sp modelId="{95735DAA-00CE-40BF-B058-282F438C5413}">
      <dsp:nvSpPr>
        <dsp:cNvPr id="0" name=""/>
        <dsp:cNvSpPr/>
      </dsp:nvSpPr>
      <dsp:spPr>
        <a:xfrm>
          <a:off x="6637188" y="2995351"/>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Secondary Prevention (e.g. cancer screening programs)</a:t>
          </a:r>
        </a:p>
      </dsp:txBody>
      <dsp:txXfrm>
        <a:off x="6662590" y="3020753"/>
        <a:ext cx="1683787" cy="816491"/>
      </dsp:txXfrm>
    </dsp:sp>
    <dsp:sp modelId="{3BA2AD42-4601-42FD-B1A8-C7006B60BFAC}">
      <dsp:nvSpPr>
        <dsp:cNvPr id="0" name=""/>
        <dsp:cNvSpPr/>
      </dsp:nvSpPr>
      <dsp:spPr>
        <a:xfrm rot="3345712">
          <a:off x="5674879" y="3925081"/>
          <a:ext cx="1227675" cy="22763"/>
        </a:xfrm>
        <a:custGeom>
          <a:avLst/>
          <a:gdLst/>
          <a:ahLst/>
          <a:cxnLst/>
          <a:rect l="0" t="0" r="0" b="0"/>
          <a:pathLst>
            <a:path>
              <a:moveTo>
                <a:pt x="0" y="11381"/>
              </a:moveTo>
              <a:lnTo>
                <a:pt x="1227675" y="1138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6258025" y="3905771"/>
        <a:ext cx="61383" cy="61383"/>
      </dsp:txXfrm>
    </dsp:sp>
    <dsp:sp modelId="{F970D3AD-CD31-4F9E-93F4-D5BC55AFE285}">
      <dsp:nvSpPr>
        <dsp:cNvPr id="0" name=""/>
        <dsp:cNvSpPr/>
      </dsp:nvSpPr>
      <dsp:spPr>
        <a:xfrm>
          <a:off x="6634083" y="4010278"/>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Tertiary Prevention (e.g. rehabilitation)</a:t>
          </a:r>
        </a:p>
      </dsp:txBody>
      <dsp:txXfrm>
        <a:off x="6659485" y="4035680"/>
        <a:ext cx="1683787" cy="816491"/>
      </dsp:txXfrm>
    </dsp:sp>
    <dsp:sp modelId="{456FB1FA-ECDA-4ED2-9B3D-4802714C943D}">
      <dsp:nvSpPr>
        <dsp:cNvPr id="0" name=""/>
        <dsp:cNvSpPr/>
      </dsp:nvSpPr>
      <dsp:spPr>
        <a:xfrm rot="2829178">
          <a:off x="3351700" y="4040986"/>
          <a:ext cx="1020282" cy="22763"/>
        </a:xfrm>
        <a:custGeom>
          <a:avLst/>
          <a:gdLst/>
          <a:ahLst/>
          <a:cxnLst/>
          <a:rect l="0" t="0" r="0" b="0"/>
          <a:pathLst>
            <a:path>
              <a:moveTo>
                <a:pt x="0" y="11381"/>
              </a:moveTo>
              <a:lnTo>
                <a:pt x="1020282" y="11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dirty="0"/>
        </a:p>
      </dsp:txBody>
      <dsp:txXfrm>
        <a:off x="3836334" y="4026861"/>
        <a:ext cx="51014" cy="51014"/>
      </dsp:txXfrm>
    </dsp:sp>
    <dsp:sp modelId="{D9B8FEDD-53E7-442C-9B0C-1C4E410386CB}">
      <dsp:nvSpPr>
        <dsp:cNvPr id="0" name=""/>
        <dsp:cNvSpPr/>
      </dsp:nvSpPr>
      <dsp:spPr>
        <a:xfrm>
          <a:off x="4208760" y="3992741"/>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Community Based Work (e.g. public transport)</a:t>
          </a:r>
        </a:p>
      </dsp:txBody>
      <dsp:txXfrm>
        <a:off x="4234162" y="4018143"/>
        <a:ext cx="1683787" cy="816491"/>
      </dsp:txXfrm>
    </dsp:sp>
    <dsp:sp modelId="{6D3EAE79-C23B-4786-BE98-12A3C9988A58}">
      <dsp:nvSpPr>
        <dsp:cNvPr id="0" name=""/>
        <dsp:cNvSpPr/>
      </dsp:nvSpPr>
      <dsp:spPr>
        <a:xfrm rot="4099285">
          <a:off x="2922700" y="4539681"/>
          <a:ext cx="1878282" cy="22763"/>
        </a:xfrm>
        <a:custGeom>
          <a:avLst/>
          <a:gdLst/>
          <a:ahLst/>
          <a:cxnLst/>
          <a:rect l="0" t="0" r="0" b="0"/>
          <a:pathLst>
            <a:path>
              <a:moveTo>
                <a:pt x="0" y="11381"/>
              </a:moveTo>
              <a:lnTo>
                <a:pt x="1878282" y="11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dirty="0"/>
        </a:p>
      </dsp:txBody>
      <dsp:txXfrm>
        <a:off x="3814884" y="4504106"/>
        <a:ext cx="93914" cy="93914"/>
      </dsp:txXfrm>
    </dsp:sp>
    <dsp:sp modelId="{1F4783EF-3350-470D-BD89-579747A997E7}">
      <dsp:nvSpPr>
        <dsp:cNvPr id="0" name=""/>
        <dsp:cNvSpPr/>
      </dsp:nvSpPr>
      <dsp:spPr>
        <a:xfrm>
          <a:off x="4208760" y="4990131"/>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Environmental Health (e.g. reused bags)</a:t>
          </a:r>
        </a:p>
      </dsp:txBody>
      <dsp:txXfrm>
        <a:off x="4234162" y="5015533"/>
        <a:ext cx="1683787" cy="816491"/>
      </dsp:txXfrm>
    </dsp:sp>
    <dsp:sp modelId="{B723FA64-060F-4BB0-A33E-F4CC0905A626}">
      <dsp:nvSpPr>
        <dsp:cNvPr id="0" name=""/>
        <dsp:cNvSpPr/>
      </dsp:nvSpPr>
      <dsp:spPr>
        <a:xfrm rot="4548241">
          <a:off x="2447231" y="5038376"/>
          <a:ext cx="2829220" cy="22763"/>
        </a:xfrm>
        <a:custGeom>
          <a:avLst/>
          <a:gdLst/>
          <a:ahLst/>
          <a:cxnLst/>
          <a:rect l="0" t="0" r="0" b="0"/>
          <a:pathLst>
            <a:path>
              <a:moveTo>
                <a:pt x="0" y="11381"/>
              </a:moveTo>
              <a:lnTo>
                <a:pt x="2829220" y="113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GB" sz="1000" kern="1200" dirty="0"/>
        </a:p>
      </dsp:txBody>
      <dsp:txXfrm>
        <a:off x="3791111" y="4979027"/>
        <a:ext cx="141461" cy="141461"/>
      </dsp:txXfrm>
    </dsp:sp>
    <dsp:sp modelId="{4EB9F8A7-F3E1-463C-AE6B-91F5D1C5DED7}">
      <dsp:nvSpPr>
        <dsp:cNvPr id="0" name=""/>
        <dsp:cNvSpPr/>
      </dsp:nvSpPr>
      <dsp:spPr>
        <a:xfrm>
          <a:off x="4208760" y="5987522"/>
          <a:ext cx="1734591" cy="8672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a:t>Health Education (e.g. Sexual Education)</a:t>
          </a:r>
        </a:p>
      </dsp:txBody>
      <dsp:txXfrm>
        <a:off x="4234162" y="6012924"/>
        <a:ext cx="1683787" cy="8164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6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effectLst/>
                <a:latin typeface="Arial" pitchFamily="34" charset="0"/>
              </a:defRPr>
            </a:lvl1pPr>
          </a:lstStyle>
          <a:p>
            <a:pPr>
              <a:defRPr/>
            </a:pPr>
            <a:endParaRPr lang="de-DE" dirty="0"/>
          </a:p>
        </p:txBody>
      </p:sp>
      <p:sp>
        <p:nvSpPr>
          <p:cNvPr id="566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ffectLst/>
                <a:latin typeface="Arial" pitchFamily="34" charset="0"/>
              </a:defRPr>
            </a:lvl1pPr>
          </a:lstStyle>
          <a:p>
            <a:pPr>
              <a:defRPr/>
            </a:pPr>
            <a:endParaRPr lang="de-DE" dirty="0"/>
          </a:p>
        </p:txBody>
      </p:sp>
      <p:sp>
        <p:nvSpPr>
          <p:cNvPr id="566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effectLst/>
                <a:latin typeface="Arial" pitchFamily="34" charset="0"/>
              </a:defRPr>
            </a:lvl1pPr>
          </a:lstStyle>
          <a:p>
            <a:pPr>
              <a:defRPr/>
            </a:pPr>
            <a:endParaRPr lang="de-DE" dirty="0"/>
          </a:p>
        </p:txBody>
      </p:sp>
      <p:sp>
        <p:nvSpPr>
          <p:cNvPr id="566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latin typeface="Arial" pitchFamily="34" charset="0"/>
              </a:defRPr>
            </a:lvl1pPr>
          </a:lstStyle>
          <a:p>
            <a:pPr>
              <a:defRPr/>
            </a:pPr>
            <a:fld id="{6E45B97D-5523-4C4F-904F-1B8A326A6371}" type="slidenum">
              <a:rPr lang="de-DE"/>
              <a:pPr>
                <a:defRPr/>
              </a:pPr>
              <a:t>‹Nr.›</a:t>
            </a:fld>
            <a:endParaRPr lang="de-DE" dirty="0"/>
          </a:p>
        </p:txBody>
      </p:sp>
    </p:spTree>
    <p:extLst>
      <p:ext uri="{BB962C8B-B14F-4D97-AF65-F5344CB8AC3E}">
        <p14:creationId xmlns:p14="http://schemas.microsoft.com/office/powerpoint/2010/main" val="31624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effectLst/>
              </a:defRPr>
            </a:lvl1pPr>
          </a:lstStyle>
          <a:p>
            <a:pPr>
              <a:defRPr/>
            </a:pPr>
            <a:endParaRPr lang="de-DE" dirty="0"/>
          </a:p>
        </p:txBody>
      </p:sp>
      <p:sp>
        <p:nvSpPr>
          <p:cNvPr id="149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effectLst/>
              </a:defRPr>
            </a:lvl1pPr>
          </a:lstStyle>
          <a:p>
            <a:pPr>
              <a:defRPr/>
            </a:pPr>
            <a:endParaRPr lang="de-DE" dirty="0"/>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effectLst/>
              </a:defRPr>
            </a:lvl1pPr>
          </a:lstStyle>
          <a:p>
            <a:pPr>
              <a:defRPr/>
            </a:pPr>
            <a:endParaRPr lang="de-DE" dirty="0"/>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defRPr>
            </a:lvl1pPr>
          </a:lstStyle>
          <a:p>
            <a:pPr>
              <a:defRPr/>
            </a:pPr>
            <a:fld id="{ED1A0826-F02D-4C35-A0F5-5560301D31E2}" type="slidenum">
              <a:rPr lang="de-DE"/>
              <a:pPr>
                <a:defRPr/>
              </a:pPr>
              <a:t>‹Nr.›</a:t>
            </a:fld>
            <a:endParaRPr lang="de-DE" dirty="0"/>
          </a:p>
        </p:txBody>
      </p:sp>
    </p:spTree>
    <p:extLst>
      <p:ext uri="{BB962C8B-B14F-4D97-AF65-F5344CB8AC3E}">
        <p14:creationId xmlns:p14="http://schemas.microsoft.com/office/powerpoint/2010/main" val="2979608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87CC83D-BFC5-459A-AC92-F306A107DD34}" type="slidenum">
              <a:rPr lang="de-DE"/>
              <a:pPr/>
              <a:t>1</a:t>
            </a:fld>
            <a:endParaRPr lang="de-DE"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de-DE" dirty="0">
              <a:latin typeface="Arial" charset="0"/>
            </a:endParaRPr>
          </a:p>
        </p:txBody>
      </p:sp>
    </p:spTree>
    <p:extLst>
      <p:ext uri="{BB962C8B-B14F-4D97-AF65-F5344CB8AC3E}">
        <p14:creationId xmlns:p14="http://schemas.microsoft.com/office/powerpoint/2010/main" val="1314773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E10270A3-CA18-41F7-B3CF-366C542F00B3}" type="slidenum">
              <a:rPr lang="de-DE"/>
              <a:pPr/>
              <a:t>2</a:t>
            </a:fld>
            <a:endParaRPr lang="de-DE"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de-DE" dirty="0">
              <a:latin typeface="Arial" charset="0"/>
            </a:endParaRPr>
          </a:p>
        </p:txBody>
      </p:sp>
    </p:spTree>
    <p:extLst>
      <p:ext uri="{BB962C8B-B14F-4D97-AF65-F5344CB8AC3E}">
        <p14:creationId xmlns:p14="http://schemas.microsoft.com/office/powerpoint/2010/main" val="2059690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E10270A3-CA18-41F7-B3CF-366C542F00B3}" type="slidenum">
              <a:rPr lang="de-DE"/>
              <a:pPr/>
              <a:t>9</a:t>
            </a:fld>
            <a:endParaRPr lang="de-DE"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de-DE" dirty="0">
              <a:latin typeface="Arial" charset="0"/>
            </a:endParaRPr>
          </a:p>
        </p:txBody>
      </p:sp>
    </p:spTree>
    <p:extLst>
      <p:ext uri="{BB962C8B-B14F-4D97-AF65-F5344CB8AC3E}">
        <p14:creationId xmlns:p14="http://schemas.microsoft.com/office/powerpoint/2010/main" val="144443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3A168EF8-909B-4BFA-82B1-5D566B0FADFF}" type="slidenum">
              <a:rPr lang="de-DE" smtClean="0"/>
              <a:pPr>
                <a:defRPr/>
              </a:pPr>
              <a:t>‹Nr.›</a:t>
            </a:fld>
            <a:endParaRPr lang="de-DE" dirty="0"/>
          </a:p>
        </p:txBody>
      </p:sp>
    </p:spTree>
    <p:extLst>
      <p:ext uri="{BB962C8B-B14F-4D97-AF65-F5344CB8AC3E}">
        <p14:creationId xmlns:p14="http://schemas.microsoft.com/office/powerpoint/2010/main" val="222261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C2373F53-A66E-4768-8B98-12F47909BED7}" type="slidenum">
              <a:rPr lang="de-DE" smtClean="0"/>
              <a:pPr>
                <a:defRPr/>
              </a:pPr>
              <a:t>‹Nr.›</a:t>
            </a:fld>
            <a:endParaRPr lang="de-DE" dirty="0"/>
          </a:p>
        </p:txBody>
      </p:sp>
    </p:spTree>
    <p:extLst>
      <p:ext uri="{BB962C8B-B14F-4D97-AF65-F5344CB8AC3E}">
        <p14:creationId xmlns:p14="http://schemas.microsoft.com/office/powerpoint/2010/main" val="109528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10AB1152-E03A-4F76-A888-CCB957AE7DD7}" type="slidenum">
              <a:rPr lang="de-DE" smtClean="0"/>
              <a:pPr>
                <a:defRPr/>
              </a:pPr>
              <a:t>‹Nr.›</a:t>
            </a:fld>
            <a:endParaRPr lang="de-DE" dirty="0"/>
          </a:p>
        </p:txBody>
      </p:sp>
    </p:spTree>
    <p:extLst>
      <p:ext uri="{BB962C8B-B14F-4D97-AF65-F5344CB8AC3E}">
        <p14:creationId xmlns:p14="http://schemas.microsoft.com/office/powerpoint/2010/main" val="150678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6A34DDB8-D803-4404-94D7-060E2FE286AC}" type="slidenum">
              <a:rPr lang="de-DE" smtClean="0"/>
              <a:pPr>
                <a:defRPr/>
              </a:pPr>
              <a:t>‹Nr.›</a:t>
            </a:fld>
            <a:endParaRPr lang="de-DE" dirty="0"/>
          </a:p>
        </p:txBody>
      </p:sp>
    </p:spTree>
    <p:extLst>
      <p:ext uri="{BB962C8B-B14F-4D97-AF65-F5344CB8AC3E}">
        <p14:creationId xmlns:p14="http://schemas.microsoft.com/office/powerpoint/2010/main" val="423526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pPr>
              <a:defRPr/>
            </a:pPr>
            <a:endParaRPr lang="de-DE" dirty="0"/>
          </a:p>
        </p:txBody>
      </p:sp>
      <p:sp>
        <p:nvSpPr>
          <p:cNvPr id="5" name="Fußzeilenplatzhalter 4"/>
          <p:cNvSpPr>
            <a:spLocks noGrp="1"/>
          </p:cNvSpPr>
          <p:nvPr>
            <p:ph type="ftr" sz="quarter" idx="11"/>
          </p:nvPr>
        </p:nvSpPr>
        <p:spPr/>
        <p:txBody>
          <a:bodyPr/>
          <a:lstStyle/>
          <a:p>
            <a:pPr>
              <a:defRPr/>
            </a:pPr>
            <a:endParaRPr lang="de-DE" dirty="0"/>
          </a:p>
        </p:txBody>
      </p:sp>
      <p:sp>
        <p:nvSpPr>
          <p:cNvPr id="6" name="Foliennummernplatzhalter 5"/>
          <p:cNvSpPr>
            <a:spLocks noGrp="1"/>
          </p:cNvSpPr>
          <p:nvPr>
            <p:ph type="sldNum" sz="quarter" idx="12"/>
          </p:nvPr>
        </p:nvSpPr>
        <p:spPr/>
        <p:txBody>
          <a:bodyPr/>
          <a:lstStyle/>
          <a:p>
            <a:pPr>
              <a:defRPr/>
            </a:pPr>
            <a:fld id="{27E8FA0B-634A-4759-B429-56CB55425E5D}" type="slidenum">
              <a:rPr lang="de-DE" smtClean="0"/>
              <a:pPr>
                <a:defRPr/>
              </a:pPr>
              <a:t>‹Nr.›</a:t>
            </a:fld>
            <a:endParaRPr lang="de-DE" dirty="0"/>
          </a:p>
        </p:txBody>
      </p:sp>
    </p:spTree>
    <p:extLst>
      <p:ext uri="{BB962C8B-B14F-4D97-AF65-F5344CB8AC3E}">
        <p14:creationId xmlns:p14="http://schemas.microsoft.com/office/powerpoint/2010/main" val="3062425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pPr>
              <a:defRPr/>
            </a:pPr>
            <a:endParaRPr lang="de-DE" dirty="0"/>
          </a:p>
        </p:txBody>
      </p:sp>
      <p:sp>
        <p:nvSpPr>
          <p:cNvPr id="6" name="Fußzeilenplatzhalter 5"/>
          <p:cNvSpPr>
            <a:spLocks noGrp="1"/>
          </p:cNvSpPr>
          <p:nvPr>
            <p:ph type="ftr" sz="quarter" idx="11"/>
          </p:nvPr>
        </p:nvSpPr>
        <p:spPr/>
        <p:txBody>
          <a:bodyPr/>
          <a:lstStyle/>
          <a:p>
            <a:pPr>
              <a:defRPr/>
            </a:pPr>
            <a:endParaRPr lang="de-DE" dirty="0"/>
          </a:p>
        </p:txBody>
      </p:sp>
      <p:sp>
        <p:nvSpPr>
          <p:cNvPr id="7" name="Foliennummernplatzhalter 6"/>
          <p:cNvSpPr>
            <a:spLocks noGrp="1"/>
          </p:cNvSpPr>
          <p:nvPr>
            <p:ph type="sldNum" sz="quarter" idx="12"/>
          </p:nvPr>
        </p:nvSpPr>
        <p:spPr/>
        <p:txBody>
          <a:bodyPr/>
          <a:lstStyle/>
          <a:p>
            <a:pPr>
              <a:defRPr/>
            </a:pPr>
            <a:fld id="{9AB3273E-F243-4A8D-BB92-59730CB3D3F3}" type="slidenum">
              <a:rPr lang="de-DE" smtClean="0"/>
              <a:pPr>
                <a:defRPr/>
              </a:pPr>
              <a:t>‹Nr.›</a:t>
            </a:fld>
            <a:endParaRPr lang="de-DE" dirty="0"/>
          </a:p>
        </p:txBody>
      </p:sp>
    </p:spTree>
    <p:extLst>
      <p:ext uri="{BB962C8B-B14F-4D97-AF65-F5344CB8AC3E}">
        <p14:creationId xmlns:p14="http://schemas.microsoft.com/office/powerpoint/2010/main" val="118859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pPr>
              <a:defRPr/>
            </a:pPr>
            <a:endParaRPr lang="de-DE" dirty="0"/>
          </a:p>
        </p:txBody>
      </p:sp>
      <p:sp>
        <p:nvSpPr>
          <p:cNvPr id="8" name="Fußzeilenplatzhalter 7"/>
          <p:cNvSpPr>
            <a:spLocks noGrp="1"/>
          </p:cNvSpPr>
          <p:nvPr>
            <p:ph type="ftr" sz="quarter" idx="11"/>
          </p:nvPr>
        </p:nvSpPr>
        <p:spPr/>
        <p:txBody>
          <a:bodyPr/>
          <a:lstStyle/>
          <a:p>
            <a:pPr>
              <a:defRPr/>
            </a:pPr>
            <a:endParaRPr lang="de-DE" dirty="0"/>
          </a:p>
        </p:txBody>
      </p:sp>
      <p:sp>
        <p:nvSpPr>
          <p:cNvPr id="9" name="Foliennummernplatzhalter 8"/>
          <p:cNvSpPr>
            <a:spLocks noGrp="1"/>
          </p:cNvSpPr>
          <p:nvPr>
            <p:ph type="sldNum" sz="quarter" idx="12"/>
          </p:nvPr>
        </p:nvSpPr>
        <p:spPr/>
        <p:txBody>
          <a:bodyPr/>
          <a:lstStyle/>
          <a:p>
            <a:pPr>
              <a:defRPr/>
            </a:pPr>
            <a:fld id="{B31D6013-A8A4-4780-996E-855C5461BFA8}" type="slidenum">
              <a:rPr lang="de-DE" smtClean="0"/>
              <a:pPr>
                <a:defRPr/>
              </a:pPr>
              <a:t>‹Nr.›</a:t>
            </a:fld>
            <a:endParaRPr lang="de-DE" dirty="0"/>
          </a:p>
        </p:txBody>
      </p:sp>
    </p:spTree>
    <p:extLst>
      <p:ext uri="{BB962C8B-B14F-4D97-AF65-F5344CB8AC3E}">
        <p14:creationId xmlns:p14="http://schemas.microsoft.com/office/powerpoint/2010/main" val="215164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pPr>
              <a:defRPr/>
            </a:pPr>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5DE8AC9D-06A8-49C5-B370-C68211C0DCB9}" type="slidenum">
              <a:rPr lang="de-DE" smtClean="0"/>
              <a:pPr>
                <a:defRPr/>
              </a:pPr>
              <a:t>‹Nr.›</a:t>
            </a:fld>
            <a:endParaRPr lang="de-DE" dirty="0"/>
          </a:p>
        </p:txBody>
      </p:sp>
    </p:spTree>
    <p:extLst>
      <p:ext uri="{BB962C8B-B14F-4D97-AF65-F5344CB8AC3E}">
        <p14:creationId xmlns:p14="http://schemas.microsoft.com/office/powerpoint/2010/main" val="23639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dirty="0"/>
          </a:p>
        </p:txBody>
      </p:sp>
      <p:sp>
        <p:nvSpPr>
          <p:cNvPr id="3" name="Fußzeilenplatzhalter 2"/>
          <p:cNvSpPr>
            <a:spLocks noGrp="1"/>
          </p:cNvSpPr>
          <p:nvPr>
            <p:ph type="ftr" sz="quarter" idx="11"/>
          </p:nvPr>
        </p:nvSpPr>
        <p:spPr/>
        <p:txBody>
          <a:bodyPr/>
          <a:lstStyle/>
          <a:p>
            <a:pPr>
              <a:defRPr/>
            </a:pPr>
            <a:endParaRPr lang="de-DE" dirty="0"/>
          </a:p>
        </p:txBody>
      </p:sp>
      <p:sp>
        <p:nvSpPr>
          <p:cNvPr id="4" name="Foliennummernplatzhalter 3"/>
          <p:cNvSpPr>
            <a:spLocks noGrp="1"/>
          </p:cNvSpPr>
          <p:nvPr>
            <p:ph type="sldNum" sz="quarter" idx="12"/>
          </p:nvPr>
        </p:nvSpPr>
        <p:spPr/>
        <p:txBody>
          <a:bodyPr/>
          <a:lstStyle/>
          <a:p>
            <a:pPr>
              <a:defRPr/>
            </a:pPr>
            <a:fld id="{BE5EA0CC-04C1-4F92-851F-B5D18C044D0B}" type="slidenum">
              <a:rPr lang="de-DE" smtClean="0"/>
              <a:pPr>
                <a:defRPr/>
              </a:pPr>
              <a:t>‹Nr.›</a:t>
            </a:fld>
            <a:endParaRPr lang="de-DE" dirty="0"/>
          </a:p>
        </p:txBody>
      </p:sp>
    </p:spTree>
    <p:extLst>
      <p:ext uri="{BB962C8B-B14F-4D97-AF65-F5344CB8AC3E}">
        <p14:creationId xmlns:p14="http://schemas.microsoft.com/office/powerpoint/2010/main" val="116621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pPr>
              <a:defRPr/>
            </a:pPr>
            <a:endParaRPr lang="de-DE" dirty="0"/>
          </a:p>
        </p:txBody>
      </p:sp>
      <p:sp>
        <p:nvSpPr>
          <p:cNvPr id="6" name="Fußzeilenplatzhalter 5"/>
          <p:cNvSpPr>
            <a:spLocks noGrp="1"/>
          </p:cNvSpPr>
          <p:nvPr>
            <p:ph type="ftr" sz="quarter" idx="11"/>
          </p:nvPr>
        </p:nvSpPr>
        <p:spPr/>
        <p:txBody>
          <a:bodyPr/>
          <a:lstStyle/>
          <a:p>
            <a:pPr>
              <a:defRPr/>
            </a:pPr>
            <a:endParaRPr lang="de-DE" dirty="0"/>
          </a:p>
        </p:txBody>
      </p:sp>
      <p:sp>
        <p:nvSpPr>
          <p:cNvPr id="7" name="Foliennummernplatzhalter 6"/>
          <p:cNvSpPr>
            <a:spLocks noGrp="1"/>
          </p:cNvSpPr>
          <p:nvPr>
            <p:ph type="sldNum" sz="quarter" idx="12"/>
          </p:nvPr>
        </p:nvSpPr>
        <p:spPr/>
        <p:txBody>
          <a:bodyPr/>
          <a:lstStyle/>
          <a:p>
            <a:pPr>
              <a:defRPr/>
            </a:pPr>
            <a:fld id="{311A343F-452F-4B11-8657-1C7EF998394A}" type="slidenum">
              <a:rPr lang="de-DE" smtClean="0"/>
              <a:pPr>
                <a:defRPr/>
              </a:pPr>
              <a:t>‹Nr.›</a:t>
            </a:fld>
            <a:endParaRPr lang="de-DE" dirty="0"/>
          </a:p>
        </p:txBody>
      </p:sp>
    </p:spTree>
    <p:extLst>
      <p:ext uri="{BB962C8B-B14F-4D97-AF65-F5344CB8AC3E}">
        <p14:creationId xmlns:p14="http://schemas.microsoft.com/office/powerpoint/2010/main" val="337091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pPr>
              <a:defRPr/>
            </a:pPr>
            <a:endParaRPr lang="de-DE" dirty="0"/>
          </a:p>
        </p:txBody>
      </p:sp>
      <p:sp>
        <p:nvSpPr>
          <p:cNvPr id="6" name="Fußzeilenplatzhalter 5"/>
          <p:cNvSpPr>
            <a:spLocks noGrp="1"/>
          </p:cNvSpPr>
          <p:nvPr>
            <p:ph type="ftr" sz="quarter" idx="11"/>
          </p:nvPr>
        </p:nvSpPr>
        <p:spPr/>
        <p:txBody>
          <a:bodyPr/>
          <a:lstStyle/>
          <a:p>
            <a:pPr>
              <a:defRPr/>
            </a:pPr>
            <a:endParaRPr lang="de-DE" dirty="0"/>
          </a:p>
        </p:txBody>
      </p:sp>
      <p:sp>
        <p:nvSpPr>
          <p:cNvPr id="7" name="Foliennummernplatzhalter 6"/>
          <p:cNvSpPr>
            <a:spLocks noGrp="1"/>
          </p:cNvSpPr>
          <p:nvPr>
            <p:ph type="sldNum" sz="quarter" idx="12"/>
          </p:nvPr>
        </p:nvSpPr>
        <p:spPr/>
        <p:txBody>
          <a:bodyPr/>
          <a:lstStyle/>
          <a:p>
            <a:pPr>
              <a:defRPr/>
            </a:pPr>
            <a:fld id="{BE2BBB8F-E4DB-4176-A842-E68384EB70D5}" type="slidenum">
              <a:rPr lang="de-DE" smtClean="0"/>
              <a:pPr>
                <a:defRPr/>
              </a:pPr>
              <a:t>‹Nr.›</a:t>
            </a:fld>
            <a:endParaRPr lang="de-DE" dirty="0"/>
          </a:p>
        </p:txBody>
      </p:sp>
    </p:spTree>
    <p:extLst>
      <p:ext uri="{BB962C8B-B14F-4D97-AF65-F5344CB8AC3E}">
        <p14:creationId xmlns:p14="http://schemas.microsoft.com/office/powerpoint/2010/main" val="11752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7E8FA0B-634A-4759-B429-56CB55425E5D}" type="slidenum">
              <a:rPr lang="de-DE" smtClean="0"/>
              <a:pPr>
                <a:defRPr/>
              </a:pPr>
              <a:t>‹Nr.›</a:t>
            </a:fld>
            <a:endParaRPr lang="de-DE" dirty="0"/>
          </a:p>
        </p:txBody>
      </p:sp>
    </p:spTree>
    <p:extLst>
      <p:ext uri="{BB962C8B-B14F-4D97-AF65-F5344CB8AC3E}">
        <p14:creationId xmlns:p14="http://schemas.microsoft.com/office/powerpoint/2010/main" val="132940286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395288" y="520700"/>
            <a:ext cx="8291512" cy="2260600"/>
          </a:xfrm>
        </p:spPr>
        <p:txBody>
          <a:bodyPr/>
          <a:lstStyle/>
          <a:p>
            <a:pPr eaLnBrk="1" hangingPunct="1">
              <a:defRPr/>
            </a:pPr>
            <a:r>
              <a:rPr lang="en-US" b="1" dirty="0">
                <a:cs typeface="Times New Roman" pitchFamily="18" charset="0"/>
              </a:rPr>
              <a:t>International Health Care Management </a:t>
            </a:r>
            <a:br>
              <a:rPr lang="en-US" b="1" dirty="0">
                <a:cs typeface="Times New Roman" pitchFamily="18" charset="0"/>
              </a:rPr>
            </a:br>
            <a:r>
              <a:rPr lang="en-US" b="1" dirty="0">
                <a:cs typeface="Times New Roman" pitchFamily="18" charset="0"/>
              </a:rPr>
              <a:t>Part </a:t>
            </a:r>
            <a:r>
              <a:rPr lang="en-US" b="1" dirty="0" smtClean="0">
                <a:cs typeface="Times New Roman" pitchFamily="18" charset="0"/>
              </a:rPr>
              <a:t>1.3.3</a:t>
            </a:r>
            <a:endParaRPr lang="en-US" b="1" dirty="0">
              <a:cs typeface="Times New Roman" pitchFamily="18" charset="0"/>
            </a:endParaRPr>
          </a:p>
        </p:txBody>
      </p:sp>
      <p:sp>
        <p:nvSpPr>
          <p:cNvPr id="148489" name="Text Box 9"/>
          <p:cNvSpPr txBox="1">
            <a:spLocks noChangeArrowheads="1"/>
          </p:cNvSpPr>
          <p:nvPr/>
        </p:nvSpPr>
        <p:spPr bwMode="auto">
          <a:xfrm>
            <a:off x="1115616" y="4149080"/>
            <a:ext cx="6912767" cy="1569660"/>
          </a:xfrm>
          <a:prstGeom prst="rect">
            <a:avLst/>
          </a:prstGeom>
          <a:noFill/>
          <a:ln w="9525">
            <a:noFill/>
            <a:miter lim="800000"/>
            <a:headEnd/>
            <a:tailEnd/>
          </a:ln>
          <a:effectLst/>
        </p:spPr>
        <p:txBody>
          <a:bodyPr wrap="square">
            <a:spAutoFit/>
          </a:bodyPr>
          <a:lstStyle/>
          <a:p>
            <a:pPr>
              <a:defRPr/>
            </a:pPr>
            <a:r>
              <a:rPr lang="en-US" sz="3200" dirty="0">
                <a:effectLst/>
                <a:latin typeface="Arial" pitchFamily="34" charset="0"/>
                <a:cs typeface="Times New Roman" pitchFamily="18" charset="0"/>
              </a:rPr>
              <a:t>Steffen Fleßa</a:t>
            </a:r>
          </a:p>
          <a:p>
            <a:pPr>
              <a:defRPr/>
            </a:pPr>
            <a:r>
              <a:rPr lang="en-US" sz="3200" dirty="0">
                <a:effectLst/>
                <a:latin typeface="Arial" pitchFamily="34" charset="0"/>
                <a:cs typeface="Times New Roman" pitchFamily="18" charset="0"/>
              </a:rPr>
              <a:t>Institute of Health Care Management</a:t>
            </a:r>
          </a:p>
          <a:p>
            <a:pPr>
              <a:defRPr/>
            </a:pPr>
            <a:r>
              <a:rPr lang="en-US" sz="3200" dirty="0">
                <a:effectLst/>
                <a:latin typeface="Arial" pitchFamily="34" charset="0"/>
                <a:cs typeface="Times New Roman" pitchFamily="18" charset="0"/>
              </a:rPr>
              <a:t>University of Greifswald </a:t>
            </a:r>
            <a:endParaRPr lang="en-US" sz="3200" dirty="0">
              <a:effectLst>
                <a:outerShdw blurRad="38100" dist="38100" dir="2700000" algn="tl">
                  <a:srgbClr val="000000"/>
                </a:outerShdw>
              </a:effectLst>
            </a:endParaRPr>
          </a:p>
        </p:txBody>
      </p:sp>
      <p:sp>
        <p:nvSpPr>
          <p:cNvPr id="2" name="Foliennummernplatzhalter 1"/>
          <p:cNvSpPr>
            <a:spLocks noGrp="1"/>
          </p:cNvSpPr>
          <p:nvPr>
            <p:ph type="sldNum" sz="quarter" idx="12"/>
          </p:nvPr>
        </p:nvSpPr>
        <p:spPr/>
        <p:txBody>
          <a:bodyPr/>
          <a:lstStyle/>
          <a:p>
            <a:pPr>
              <a:defRPr/>
            </a:pPr>
            <a:fld id="{5DE8AC9D-06A8-49C5-B370-C68211C0DCB9}" type="slidenum">
              <a:rPr lang="de-DE" smtClean="0"/>
              <a:pPr>
                <a:defRPr/>
              </a:pPr>
              <a:t>1</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advTm="5753"/>
    </mc:Choice>
    <mc:Fallback xmlns="">
      <p:transition spd="slow" advTm="575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eaLnBrk="1" hangingPunct="1">
              <a:defRPr/>
            </a:pPr>
            <a:r>
              <a:rPr lang="en-GB" dirty="0">
                <a:latin typeface="Arial" pitchFamily="34" charset="0"/>
                <a:cs typeface="Times New Roman" pitchFamily="18" charset="0"/>
              </a:rPr>
              <a:t>1.3 Concepts</a:t>
            </a:r>
            <a:endParaRPr lang="de-DE" dirty="0">
              <a:latin typeface="Arial" pitchFamily="34" charset="0"/>
              <a:cs typeface="Times New Roman" pitchFamily="18" charset="0"/>
            </a:endParaRPr>
          </a:p>
        </p:txBody>
      </p:sp>
      <p:sp>
        <p:nvSpPr>
          <p:cNvPr id="399363" name="Rectangle 3"/>
          <p:cNvSpPr>
            <a:spLocks noGrp="1" noChangeArrowheads="1"/>
          </p:cNvSpPr>
          <p:nvPr>
            <p:ph idx="1"/>
          </p:nvPr>
        </p:nvSpPr>
        <p:spPr/>
        <p:txBody>
          <a:bodyPr/>
          <a:lstStyle/>
          <a:p>
            <a:pPr eaLnBrk="1" hangingPunct="1">
              <a:lnSpc>
                <a:spcPct val="80000"/>
              </a:lnSpc>
              <a:buFontTx/>
              <a:buNone/>
              <a:defRPr/>
            </a:pPr>
            <a:r>
              <a:rPr lang="en-US" dirty="0"/>
              <a:t>	1 International Public Health</a:t>
            </a:r>
          </a:p>
          <a:p>
            <a:pPr eaLnBrk="1" hangingPunct="1">
              <a:lnSpc>
                <a:spcPct val="80000"/>
              </a:lnSpc>
              <a:buFontTx/>
              <a:buNone/>
              <a:defRPr/>
            </a:pPr>
            <a:r>
              <a:rPr lang="en-US" dirty="0"/>
              <a:t>		1.1 Background</a:t>
            </a:r>
          </a:p>
          <a:p>
            <a:pPr eaLnBrk="1" hangingPunct="1">
              <a:lnSpc>
                <a:spcPct val="80000"/>
              </a:lnSpc>
              <a:buFontTx/>
              <a:buNone/>
              <a:defRPr/>
            </a:pPr>
            <a:r>
              <a:rPr lang="en-US" dirty="0"/>
              <a:t>		1.2 Health and Development </a:t>
            </a:r>
          </a:p>
          <a:p>
            <a:pPr eaLnBrk="1" hangingPunct="1">
              <a:lnSpc>
                <a:spcPct val="80000"/>
              </a:lnSpc>
              <a:buFontTx/>
              <a:buNone/>
              <a:defRPr/>
            </a:pPr>
            <a:r>
              <a:rPr lang="en-US" dirty="0"/>
              <a:t>	</a:t>
            </a:r>
            <a:r>
              <a:rPr lang="en-US" b="1" dirty="0"/>
              <a:t>	1.3 Concepts</a:t>
            </a:r>
          </a:p>
          <a:p>
            <a:pPr eaLnBrk="1" hangingPunct="1">
              <a:lnSpc>
                <a:spcPct val="80000"/>
              </a:lnSpc>
              <a:buFontTx/>
              <a:buNone/>
              <a:defRPr/>
            </a:pPr>
            <a:r>
              <a:rPr lang="en-US" dirty="0"/>
              <a:t>			1.3.1 Prevention</a:t>
            </a:r>
          </a:p>
          <a:p>
            <a:pPr eaLnBrk="1" hangingPunct="1">
              <a:lnSpc>
                <a:spcPct val="80000"/>
              </a:lnSpc>
              <a:buFontTx/>
              <a:buNone/>
              <a:defRPr/>
            </a:pPr>
            <a:r>
              <a:rPr lang="en-US" dirty="0"/>
              <a:t>			1.3.2 Primary Health Care</a:t>
            </a:r>
          </a:p>
          <a:p>
            <a:pPr eaLnBrk="1" hangingPunct="1">
              <a:lnSpc>
                <a:spcPct val="80000"/>
              </a:lnSpc>
              <a:buFontTx/>
              <a:buNone/>
              <a:defRPr/>
            </a:pPr>
            <a:r>
              <a:rPr lang="en-US" b="1" dirty="0"/>
              <a:t>			1.3.3 Health Promotion</a:t>
            </a:r>
          </a:p>
          <a:p>
            <a:pPr eaLnBrk="1" hangingPunct="1">
              <a:lnSpc>
                <a:spcPct val="80000"/>
              </a:lnSpc>
              <a:buFontTx/>
              <a:buNone/>
              <a:defRPr/>
            </a:pPr>
            <a:r>
              <a:rPr lang="en-US" dirty="0"/>
              <a:t>			1.3.4 Recent Developments</a:t>
            </a:r>
          </a:p>
        </p:txBody>
      </p:sp>
      <p:sp>
        <p:nvSpPr>
          <p:cNvPr id="2" name="Foliennummernplatzhalter 1"/>
          <p:cNvSpPr>
            <a:spLocks noGrp="1"/>
          </p:cNvSpPr>
          <p:nvPr>
            <p:ph type="sldNum" sz="quarter" idx="12"/>
          </p:nvPr>
        </p:nvSpPr>
        <p:spPr/>
        <p:txBody>
          <a:bodyPr/>
          <a:lstStyle/>
          <a:p>
            <a:pPr>
              <a:defRPr/>
            </a:pPr>
            <a:fld id="{6A34DDB8-D803-4404-94D7-060E2FE286AC}" type="slidenum">
              <a:rPr lang="de-DE" smtClean="0"/>
              <a:pPr>
                <a:defRPr/>
              </a:pPr>
              <a:t>2</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advTm="21596"/>
    </mc:Choice>
    <mc:Fallback xmlns="">
      <p:transition spd="slow" advTm="2159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pPr eaLnBrk="1" hangingPunct="1">
              <a:defRPr/>
            </a:pPr>
            <a:r>
              <a:rPr lang="de-DE" dirty="0">
                <a:cs typeface="Times New Roman" pitchFamily="18" charset="0"/>
              </a:rPr>
              <a:t>1.3.3 Health Promotion</a:t>
            </a:r>
            <a:endParaRPr lang="de-DE" dirty="0"/>
          </a:p>
        </p:txBody>
      </p:sp>
      <p:sp>
        <p:nvSpPr>
          <p:cNvPr id="361475" name="Rectangle 3"/>
          <p:cNvSpPr>
            <a:spLocks noGrp="1" noChangeArrowheads="1"/>
          </p:cNvSpPr>
          <p:nvPr>
            <p:ph type="body" idx="1"/>
          </p:nvPr>
        </p:nvSpPr>
        <p:spPr>
          <a:xfrm>
            <a:off x="457200" y="1905000"/>
            <a:ext cx="8229600" cy="4620344"/>
          </a:xfrm>
        </p:spPr>
        <p:txBody>
          <a:bodyPr>
            <a:normAutofit fontScale="85000" lnSpcReduction="20000"/>
          </a:bodyPr>
          <a:lstStyle/>
          <a:p>
            <a:pPr>
              <a:lnSpc>
                <a:spcPct val="80000"/>
              </a:lnSpc>
              <a:defRPr/>
            </a:pPr>
            <a:r>
              <a:rPr lang="en-GB" dirty="0"/>
              <a:t>Paradigms:</a:t>
            </a:r>
          </a:p>
          <a:p>
            <a:pPr marL="1009650" indent="-457200">
              <a:lnSpc>
                <a:spcPct val="80000"/>
              </a:lnSpc>
              <a:defRPr/>
            </a:pPr>
            <a:r>
              <a:rPr lang="en-GB" dirty="0"/>
              <a:t>Pathogenesis </a:t>
            </a:r>
          </a:p>
          <a:p>
            <a:pPr marL="1466850" lvl="1" indent="-457200">
              <a:lnSpc>
                <a:spcPct val="80000"/>
              </a:lnSpc>
              <a:defRPr/>
            </a:pPr>
            <a:r>
              <a:rPr lang="en-GB" dirty="0"/>
              <a:t>Biological mechanism that leads to a diseased state</a:t>
            </a:r>
          </a:p>
          <a:p>
            <a:pPr marL="1466850" lvl="1" indent="-457200">
              <a:lnSpc>
                <a:spcPct val="80000"/>
              </a:lnSpc>
              <a:defRPr/>
            </a:pPr>
            <a:r>
              <a:rPr lang="en-GB" dirty="0"/>
              <a:t>Why do people fall sick?</a:t>
            </a:r>
          </a:p>
          <a:p>
            <a:pPr marL="1009650" indent="-457200">
              <a:lnSpc>
                <a:spcPct val="80000"/>
              </a:lnSpc>
              <a:defRPr/>
            </a:pPr>
            <a:r>
              <a:rPr lang="en-GB" dirty="0"/>
              <a:t>Salutogenesis</a:t>
            </a:r>
          </a:p>
          <a:p>
            <a:pPr marL="1466850" lvl="1" indent="-457200">
              <a:lnSpc>
                <a:spcPct val="80000"/>
              </a:lnSpc>
              <a:defRPr/>
            </a:pPr>
            <a:r>
              <a:rPr lang="en-GB" dirty="0"/>
              <a:t>Medical approach focusing on factors that support human health and well-being rather than on factors that cause disease</a:t>
            </a:r>
          </a:p>
          <a:p>
            <a:pPr marL="1466850" lvl="1" indent="-457200">
              <a:lnSpc>
                <a:spcPct val="80000"/>
              </a:lnSpc>
              <a:defRPr/>
            </a:pPr>
            <a:r>
              <a:rPr lang="en-GB" dirty="0"/>
              <a:t>How and where is health improved?</a:t>
            </a:r>
          </a:p>
          <a:p>
            <a:pPr marL="0" indent="-457200">
              <a:lnSpc>
                <a:spcPct val="80000"/>
              </a:lnSpc>
              <a:defRPr/>
            </a:pPr>
            <a:r>
              <a:rPr lang="en-GB" dirty="0"/>
              <a:t>Politics: </a:t>
            </a:r>
          </a:p>
          <a:p>
            <a:pPr marL="952500">
              <a:lnSpc>
                <a:spcPct val="90000"/>
              </a:lnSpc>
              <a:defRPr/>
            </a:pPr>
            <a:r>
              <a:rPr lang="en-GB" dirty="0"/>
              <a:t>First Internationale Conference on Health Promotion, WHO-meeting in Ottawa,  1986</a:t>
            </a:r>
          </a:p>
          <a:p>
            <a:pPr marL="952500">
              <a:lnSpc>
                <a:spcPct val="90000"/>
              </a:lnSpc>
              <a:defRPr/>
            </a:pPr>
            <a:r>
              <a:rPr lang="en-GB" dirty="0"/>
              <a:t>World Health Assembly 1989: Approval of Ottawa Charter</a:t>
            </a:r>
          </a:p>
          <a:p>
            <a:pPr marL="1352550" lvl="1" indent="-342900">
              <a:lnSpc>
                <a:spcPct val="80000"/>
              </a:lnSpc>
              <a:defRPr/>
            </a:pPr>
            <a:endParaRPr lang="en-GB" sz="2400" dirty="0">
              <a:cs typeface="Times New Roman" pitchFamily="18" charset="0"/>
            </a:endParaRPr>
          </a:p>
        </p:txBody>
      </p:sp>
      <p:sp>
        <p:nvSpPr>
          <p:cNvPr id="2" name="Foliennummernplatzhalter 1"/>
          <p:cNvSpPr>
            <a:spLocks noGrp="1"/>
          </p:cNvSpPr>
          <p:nvPr>
            <p:ph type="sldNum" sz="quarter" idx="12"/>
          </p:nvPr>
        </p:nvSpPr>
        <p:spPr/>
        <p:txBody>
          <a:bodyPr/>
          <a:lstStyle/>
          <a:p>
            <a:pPr>
              <a:defRPr/>
            </a:pPr>
            <a:fld id="{6A34DDB8-D803-4404-94D7-060E2FE286AC}" type="slidenum">
              <a:rPr lang="de-DE" smtClean="0"/>
              <a:pPr>
                <a:defRPr/>
              </a:pPr>
              <a:t>3</a:t>
            </a:fld>
            <a:endParaRPr lang="de-DE" dirty="0"/>
          </a:p>
        </p:txBody>
      </p:sp>
    </p:spTree>
    <p:extLst>
      <p:ext uri="{BB962C8B-B14F-4D97-AF65-F5344CB8AC3E}">
        <p14:creationId xmlns:p14="http://schemas.microsoft.com/office/powerpoint/2010/main" val="2989769928"/>
      </p:ext>
    </p:extLst>
  </p:cSld>
  <p:clrMapOvr>
    <a:masterClrMapping/>
  </p:clrMapOvr>
  <mc:AlternateContent xmlns:mc="http://schemas.openxmlformats.org/markup-compatibility/2006" xmlns:p14="http://schemas.microsoft.com/office/powerpoint/2010/main">
    <mc:Choice Requires="p14">
      <p:transition spd="slow" p14:dur="2000" advTm="116077"/>
    </mc:Choice>
    <mc:Fallback xmlns="">
      <p:transition spd="slow" advTm="11607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9" name="Rectangle 3"/>
          <p:cNvSpPr>
            <a:spLocks noGrp="1" noChangeArrowheads="1"/>
          </p:cNvSpPr>
          <p:nvPr>
            <p:ph type="body" idx="1"/>
          </p:nvPr>
        </p:nvSpPr>
        <p:spPr>
          <a:xfrm>
            <a:off x="457200" y="1557338"/>
            <a:ext cx="8229600" cy="5184030"/>
          </a:xfrm>
        </p:spPr>
        <p:txBody>
          <a:bodyPr>
            <a:normAutofit fontScale="70000" lnSpcReduction="20000"/>
          </a:bodyPr>
          <a:lstStyle/>
          <a:p>
            <a:r>
              <a:rPr lang="en-US" dirty="0"/>
              <a:t>“Health promotion is the process of enabling people to increase control over, and to improve, their health. To reach a state of complete physical mental and social wellbeing, an individual or group must be able to identify and to realize aspirations, to satisfy needs, and to change or cope with the environment. Health is, therefore, seen as a resource for everyday life, not the objective of living. Health is a positive concept emphasizing social and personal resources, as well as physical capacities. Therefore, health promotion is not just the responsibility of the health sector, but goes beyond </a:t>
            </a:r>
            <a:r>
              <a:rPr lang="en-GB" dirty="0"/>
              <a:t>healthy lifestyles to wellbeing.” (Ottawa Charter, 1986)</a:t>
            </a:r>
          </a:p>
          <a:p>
            <a:r>
              <a:rPr lang="en-US" dirty="0"/>
              <a:t>“Health promotion enables people to increase control over their own health. It covers a wide range of social and environmental interventions that are designed to benefit and protect individual people’s health and quality of life by addressing and preventing the root causes of ill health, not just focusing on treatment and cure.” (</a:t>
            </a:r>
            <a:r>
              <a:rPr lang="en-GB" dirty="0"/>
              <a:t>https://www.who.int/news-room/q-a-detail/what-is-health-promotion</a:t>
            </a:r>
            <a:r>
              <a:rPr lang="en-US" dirty="0"/>
              <a:t>)</a:t>
            </a:r>
          </a:p>
          <a:p>
            <a:endParaRPr lang="en-GB" dirty="0"/>
          </a:p>
          <a:p>
            <a:endParaRPr lang="de-DE" dirty="0"/>
          </a:p>
          <a:p>
            <a:pPr marL="0" indent="0" eaLnBrk="1" hangingPunct="1">
              <a:buFontTx/>
              <a:buNone/>
              <a:defRPr/>
            </a:pPr>
            <a:endParaRPr lang="de-DE" sz="2800" dirty="0"/>
          </a:p>
        </p:txBody>
      </p:sp>
      <p:sp>
        <p:nvSpPr>
          <p:cNvPr id="362500" name="Rectangle 4"/>
          <p:cNvSpPr>
            <a:spLocks noGrp="1" noChangeArrowheads="1"/>
          </p:cNvSpPr>
          <p:nvPr>
            <p:ph type="title"/>
          </p:nvPr>
        </p:nvSpPr>
        <p:spPr>
          <a:xfrm>
            <a:off x="457200" y="292100"/>
            <a:ext cx="8229600" cy="760413"/>
          </a:xfrm>
        </p:spPr>
        <p:txBody>
          <a:bodyPr/>
          <a:lstStyle/>
          <a:p>
            <a:pPr eaLnBrk="1" hangingPunct="1">
              <a:defRPr/>
            </a:pPr>
            <a:r>
              <a:rPr lang="de-DE" sz="4000" dirty="0"/>
              <a:t>Definition</a:t>
            </a:r>
          </a:p>
        </p:txBody>
      </p:sp>
      <p:sp>
        <p:nvSpPr>
          <p:cNvPr id="2" name="Foliennummernplatzhalter 1"/>
          <p:cNvSpPr>
            <a:spLocks noGrp="1"/>
          </p:cNvSpPr>
          <p:nvPr>
            <p:ph type="sldNum" sz="quarter" idx="12"/>
          </p:nvPr>
        </p:nvSpPr>
        <p:spPr/>
        <p:txBody>
          <a:bodyPr/>
          <a:lstStyle/>
          <a:p>
            <a:pPr>
              <a:defRPr/>
            </a:pPr>
            <a:fld id="{6A34DDB8-D803-4404-94D7-060E2FE286AC}" type="slidenum">
              <a:rPr lang="de-DE" smtClean="0"/>
              <a:pPr>
                <a:defRPr/>
              </a:pPr>
              <a:t>4</a:t>
            </a:fld>
            <a:endParaRPr lang="de-DE" dirty="0"/>
          </a:p>
        </p:txBody>
      </p:sp>
    </p:spTree>
    <p:extLst>
      <p:ext uri="{BB962C8B-B14F-4D97-AF65-F5344CB8AC3E}">
        <p14:creationId xmlns:p14="http://schemas.microsoft.com/office/powerpoint/2010/main" val="3180943207"/>
      </p:ext>
    </p:extLst>
  </p:cSld>
  <p:clrMapOvr>
    <a:masterClrMapping/>
  </p:clrMapOvr>
  <mc:AlternateContent xmlns:mc="http://schemas.openxmlformats.org/markup-compatibility/2006" xmlns:p14="http://schemas.microsoft.com/office/powerpoint/2010/main">
    <mc:Choice Requires="p14">
      <p:transition spd="slow" p14:dur="2000" advTm="90483"/>
    </mc:Choice>
    <mc:Fallback xmlns="">
      <p:transition spd="slow" advTm="9048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pPr eaLnBrk="1" hangingPunct="1">
              <a:defRPr/>
            </a:pPr>
            <a:r>
              <a:rPr lang="de-DE" dirty="0"/>
              <a:t>Elements</a:t>
            </a:r>
          </a:p>
        </p:txBody>
      </p:sp>
      <p:sp>
        <p:nvSpPr>
          <p:cNvPr id="578563" name="Rectangle 3"/>
          <p:cNvSpPr>
            <a:spLocks noGrp="1" noChangeArrowheads="1"/>
          </p:cNvSpPr>
          <p:nvPr>
            <p:ph type="body" idx="1"/>
          </p:nvPr>
        </p:nvSpPr>
        <p:spPr/>
        <p:txBody>
          <a:bodyPr>
            <a:normAutofit fontScale="85000" lnSpcReduction="10000"/>
          </a:bodyPr>
          <a:lstStyle/>
          <a:p>
            <a:r>
              <a:rPr lang="en-US" sz="2400" b="1" dirty="0"/>
              <a:t>Good governance for health</a:t>
            </a:r>
          </a:p>
          <a:p>
            <a:pPr lvl="1"/>
            <a:r>
              <a:rPr lang="en-US" sz="2000" dirty="0"/>
              <a:t>Health promotion requires policy makers across all government departments to make health a central line of government policy. This means they must factor health implications into all the decisions they take, and prioritize policies that prevent people from becoming ill and protect them from injuries. </a:t>
            </a:r>
          </a:p>
          <a:p>
            <a:pPr lvl="1"/>
            <a:r>
              <a:rPr lang="en-US" sz="2000" dirty="0"/>
              <a:t>These policies must be supported by regulations that match private sector incentives with public health goals (e.g. tax policies on unhealthy or harmful products such as alcohol, tobacco, etc. </a:t>
            </a:r>
          </a:p>
          <a:p>
            <a:r>
              <a:rPr lang="en-US" sz="2400" b="1" dirty="0"/>
              <a:t>Health literacy</a:t>
            </a:r>
          </a:p>
          <a:p>
            <a:pPr lvl="1"/>
            <a:r>
              <a:rPr lang="en-US" sz="2000" dirty="0"/>
              <a:t>People need to acquire the knowledge, skills and information to make healthy choices, for example about the food they eat and healthcare services that they need. They need to have opportunities to make those choices. And they need to be assured of an environment in which people can demand further policy actions to further improve their health. </a:t>
            </a:r>
          </a:p>
          <a:p>
            <a:r>
              <a:rPr lang="en-US" sz="2400" b="1" dirty="0"/>
              <a:t>Settings</a:t>
            </a:r>
          </a:p>
          <a:p>
            <a:pPr lvl="1"/>
            <a:r>
              <a:rPr lang="en-US" sz="2000" dirty="0"/>
              <a:t>Cities, regions, hospitals, schools, … and other settings play a major role in promoting good health. Strong leadership and commitment is essential to health</a:t>
            </a:r>
            <a:endParaRPr lang="de-DE" sz="2400" b="1" dirty="0"/>
          </a:p>
        </p:txBody>
      </p:sp>
      <p:sp>
        <p:nvSpPr>
          <p:cNvPr id="2" name="Rechteck 1"/>
          <p:cNvSpPr/>
          <p:nvPr/>
        </p:nvSpPr>
        <p:spPr>
          <a:xfrm>
            <a:off x="2286000" y="6381328"/>
            <a:ext cx="4572000" cy="215444"/>
          </a:xfrm>
          <a:prstGeom prst="rect">
            <a:avLst/>
          </a:prstGeom>
        </p:spPr>
        <p:txBody>
          <a:bodyPr>
            <a:spAutoFit/>
          </a:bodyPr>
          <a:lstStyle/>
          <a:p>
            <a:r>
              <a:rPr lang="en-GB" sz="800" dirty="0">
                <a:effectLst/>
              </a:rPr>
              <a:t>https://www.who.int/news-room/q-a-detail/what-is-health-promotion#</a:t>
            </a:r>
          </a:p>
        </p:txBody>
      </p:sp>
      <p:sp>
        <p:nvSpPr>
          <p:cNvPr id="4" name="Foliennummernplatzhalter 3"/>
          <p:cNvSpPr>
            <a:spLocks noGrp="1"/>
          </p:cNvSpPr>
          <p:nvPr>
            <p:ph type="sldNum" sz="quarter" idx="12"/>
          </p:nvPr>
        </p:nvSpPr>
        <p:spPr/>
        <p:txBody>
          <a:bodyPr/>
          <a:lstStyle/>
          <a:p>
            <a:pPr>
              <a:defRPr/>
            </a:pPr>
            <a:fld id="{6A34DDB8-D803-4404-94D7-060E2FE286AC}" type="slidenum">
              <a:rPr lang="de-DE" smtClean="0"/>
              <a:pPr>
                <a:defRPr/>
              </a:pPr>
              <a:t>5</a:t>
            </a:fld>
            <a:endParaRPr lang="de-DE" dirty="0"/>
          </a:p>
        </p:txBody>
      </p:sp>
    </p:spTree>
    <p:extLst>
      <p:ext uri="{BB962C8B-B14F-4D97-AF65-F5344CB8AC3E}">
        <p14:creationId xmlns:p14="http://schemas.microsoft.com/office/powerpoint/2010/main" val="1639378242"/>
      </p:ext>
    </p:extLst>
  </p:cSld>
  <p:clrMapOvr>
    <a:masterClrMapping/>
  </p:clrMapOvr>
  <mc:AlternateContent xmlns:mc="http://schemas.openxmlformats.org/markup-compatibility/2006" xmlns:p14="http://schemas.microsoft.com/office/powerpoint/2010/main">
    <mc:Choice Requires="p14">
      <p:transition spd="slow" p14:dur="2000" advTm="188180"/>
    </mc:Choice>
    <mc:Fallback xmlns="">
      <p:transition spd="slow" advTm="18818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a:defRPr/>
            </a:pPr>
            <a:r>
              <a:rPr lang="en-GB" dirty="0"/>
              <a:t>Health Promotion Strategies</a:t>
            </a:r>
          </a:p>
        </p:txBody>
      </p:sp>
      <p:sp>
        <p:nvSpPr>
          <p:cNvPr id="364547" name="Rectangle 3"/>
          <p:cNvSpPr>
            <a:spLocks noGrp="1" noChangeArrowheads="1"/>
          </p:cNvSpPr>
          <p:nvPr>
            <p:ph type="body" idx="1"/>
          </p:nvPr>
        </p:nvSpPr>
        <p:spPr>
          <a:xfrm>
            <a:off x="457200" y="1905000"/>
            <a:ext cx="8229600" cy="4476328"/>
          </a:xfrm>
        </p:spPr>
        <p:txBody>
          <a:bodyPr>
            <a:normAutofit fontScale="92500" lnSpcReduction="20000"/>
          </a:bodyPr>
          <a:lstStyle/>
          <a:p>
            <a:r>
              <a:rPr lang="en-US" sz="2800" dirty="0"/>
              <a:t>build healthy public policy</a:t>
            </a:r>
          </a:p>
          <a:p>
            <a:pPr lvl="1"/>
            <a:r>
              <a:rPr lang="en-US" sz="2400" dirty="0"/>
              <a:t>Not only health policy – but healthy public policy!</a:t>
            </a:r>
          </a:p>
          <a:p>
            <a:r>
              <a:rPr lang="en-US" sz="2800" dirty="0"/>
              <a:t>create supportive environments</a:t>
            </a:r>
          </a:p>
          <a:p>
            <a:pPr lvl="1"/>
            <a:r>
              <a:rPr lang="en-US" sz="2400" dirty="0"/>
              <a:t>Healthy “worlds of living”</a:t>
            </a:r>
          </a:p>
          <a:p>
            <a:r>
              <a:rPr lang="en-US" sz="2800" dirty="0"/>
              <a:t>strengthen community action</a:t>
            </a:r>
          </a:p>
          <a:p>
            <a:pPr lvl="1"/>
            <a:r>
              <a:rPr lang="en-US" sz="2400" dirty="0"/>
              <a:t>“healing community”</a:t>
            </a:r>
          </a:p>
          <a:p>
            <a:r>
              <a:rPr lang="en-US" sz="2800" dirty="0"/>
              <a:t>develop personal skills</a:t>
            </a:r>
          </a:p>
          <a:p>
            <a:pPr lvl="1"/>
            <a:r>
              <a:rPr lang="en-US" sz="2400" dirty="0"/>
              <a:t>“health literacy”</a:t>
            </a:r>
          </a:p>
          <a:p>
            <a:r>
              <a:rPr lang="en-US" sz="2800" dirty="0"/>
              <a:t>reorient health services</a:t>
            </a:r>
          </a:p>
          <a:p>
            <a:pPr lvl="1"/>
            <a:r>
              <a:rPr lang="en-US" sz="2400" dirty="0"/>
              <a:t>Towards health promotion and prevention instead of curative medicine</a:t>
            </a:r>
          </a:p>
          <a:p>
            <a:pPr lvl="1"/>
            <a:r>
              <a:rPr lang="en-US" sz="2400" dirty="0"/>
              <a:t>Including all other services impacting on health</a:t>
            </a:r>
          </a:p>
        </p:txBody>
      </p:sp>
      <p:pic>
        <p:nvPicPr>
          <p:cNvPr id="2" name="Grafik 1"/>
          <p:cNvPicPr>
            <a:picLocks noChangeAspect="1"/>
          </p:cNvPicPr>
          <p:nvPr/>
        </p:nvPicPr>
        <p:blipFill rotWithShape="1">
          <a:blip r:embed="rId2">
            <a:extLst>
              <a:ext uri="{28A0092B-C50C-407E-A947-70E740481C1C}">
                <a14:useLocalDpi xmlns:a14="http://schemas.microsoft.com/office/drawing/2010/main" val="0"/>
              </a:ext>
            </a:extLst>
          </a:blip>
          <a:srcRect l="7574" t="7685" r="7110" b="5969"/>
          <a:stretch/>
        </p:blipFill>
        <p:spPr>
          <a:xfrm>
            <a:off x="5580112" y="2708920"/>
            <a:ext cx="3032489" cy="2304256"/>
          </a:xfrm>
          <a:prstGeom prst="rect">
            <a:avLst/>
          </a:prstGeom>
        </p:spPr>
      </p:pic>
      <p:sp>
        <p:nvSpPr>
          <p:cNvPr id="3" name="Rechteck 2"/>
          <p:cNvSpPr/>
          <p:nvPr/>
        </p:nvSpPr>
        <p:spPr>
          <a:xfrm>
            <a:off x="5364088" y="4989532"/>
            <a:ext cx="3600400" cy="338554"/>
          </a:xfrm>
          <a:prstGeom prst="rect">
            <a:avLst/>
          </a:prstGeom>
        </p:spPr>
        <p:txBody>
          <a:bodyPr wrap="square">
            <a:spAutoFit/>
          </a:bodyPr>
          <a:lstStyle/>
          <a:p>
            <a:r>
              <a:rPr lang="en-GB" sz="800" dirty="0"/>
              <a:t>https://thelearner101.wordpress.com/2018/10/26/eds-143-module-3-health-education-and-health-promotion/</a:t>
            </a:r>
          </a:p>
        </p:txBody>
      </p:sp>
      <p:sp>
        <p:nvSpPr>
          <p:cNvPr id="4" name="Foliennummernplatzhalter 3"/>
          <p:cNvSpPr>
            <a:spLocks noGrp="1"/>
          </p:cNvSpPr>
          <p:nvPr>
            <p:ph type="sldNum" sz="quarter" idx="12"/>
          </p:nvPr>
        </p:nvSpPr>
        <p:spPr/>
        <p:txBody>
          <a:bodyPr/>
          <a:lstStyle/>
          <a:p>
            <a:pPr>
              <a:defRPr/>
            </a:pPr>
            <a:fld id="{6A34DDB8-D803-4404-94D7-060E2FE286AC}" type="slidenum">
              <a:rPr lang="de-DE" smtClean="0"/>
              <a:pPr>
                <a:defRPr/>
              </a:pPr>
              <a:t>6</a:t>
            </a:fld>
            <a:endParaRPr lang="de-DE" dirty="0"/>
          </a:p>
        </p:txBody>
      </p:sp>
    </p:spTree>
    <p:extLst>
      <p:ext uri="{BB962C8B-B14F-4D97-AF65-F5344CB8AC3E}">
        <p14:creationId xmlns:p14="http://schemas.microsoft.com/office/powerpoint/2010/main" val="4255204619"/>
      </p:ext>
    </p:extLst>
  </p:cSld>
  <p:clrMapOvr>
    <a:masterClrMapping/>
  </p:clrMapOvr>
  <mc:AlternateContent xmlns:mc="http://schemas.openxmlformats.org/markup-compatibility/2006" xmlns:p14="http://schemas.microsoft.com/office/powerpoint/2010/main">
    <mc:Choice Requires="p14">
      <p:transition spd="slow" p14:dur="2000" advTm="137530"/>
    </mc:Choice>
    <mc:Fallback xmlns="">
      <p:transition spd="slow" advTm="13753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 6"/>
          <p:cNvGraphicFramePr/>
          <p:nvPr>
            <p:extLst>
              <p:ext uri="{D42A27DB-BD31-4B8C-83A1-F6EECF244321}">
                <p14:modId xmlns:p14="http://schemas.microsoft.com/office/powerpoint/2010/main" val="2750053723"/>
              </p:ext>
            </p:extLst>
          </p:nvPr>
        </p:nvGraphicFramePr>
        <p:xfrm>
          <a:off x="179512" y="0"/>
          <a:ext cx="10152112"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el 1"/>
          <p:cNvSpPr>
            <a:spLocks noGrp="1"/>
          </p:cNvSpPr>
          <p:nvPr>
            <p:ph type="title"/>
          </p:nvPr>
        </p:nvSpPr>
        <p:spPr>
          <a:xfrm rot="16200000">
            <a:off x="-1697260" y="3001516"/>
            <a:ext cx="4752528" cy="1143000"/>
          </a:xfrm>
        </p:spPr>
        <p:txBody>
          <a:bodyPr>
            <a:normAutofit fontScale="90000"/>
          </a:bodyPr>
          <a:lstStyle/>
          <a:p>
            <a:r>
              <a:rPr lang="en-GB" dirty="0"/>
              <a:t>Health Promotion and Prevention</a:t>
            </a:r>
          </a:p>
        </p:txBody>
      </p:sp>
      <p:sp>
        <p:nvSpPr>
          <p:cNvPr id="4" name="Foliennummernplatzhalter 3"/>
          <p:cNvSpPr>
            <a:spLocks noGrp="1"/>
          </p:cNvSpPr>
          <p:nvPr>
            <p:ph type="sldNum" sz="quarter" idx="12"/>
          </p:nvPr>
        </p:nvSpPr>
        <p:spPr/>
        <p:txBody>
          <a:bodyPr/>
          <a:lstStyle/>
          <a:p>
            <a:pPr>
              <a:defRPr/>
            </a:pPr>
            <a:fld id="{6A34DDB8-D803-4404-94D7-060E2FE286AC}" type="slidenum">
              <a:rPr lang="de-DE" smtClean="0"/>
              <a:pPr>
                <a:defRPr/>
              </a:pPr>
              <a:t>7</a:t>
            </a:fld>
            <a:endParaRPr lang="de-DE" dirty="0"/>
          </a:p>
        </p:txBody>
      </p:sp>
      <p:sp>
        <p:nvSpPr>
          <p:cNvPr id="9" name="Rechteck 8"/>
          <p:cNvSpPr/>
          <p:nvPr/>
        </p:nvSpPr>
        <p:spPr>
          <a:xfrm>
            <a:off x="6479704" y="5373216"/>
            <a:ext cx="2664296" cy="338554"/>
          </a:xfrm>
          <a:prstGeom prst="rect">
            <a:avLst/>
          </a:prstGeom>
        </p:spPr>
        <p:txBody>
          <a:bodyPr wrap="square">
            <a:spAutoFit/>
          </a:bodyPr>
          <a:lstStyle/>
          <a:p>
            <a:r>
              <a:rPr lang="en-GB" sz="800" dirty="0">
                <a:effectLst/>
              </a:rPr>
              <a:t>https://www.slideshare.net/DrRoohiBanu/principles-of-health-promotion-disease-prevention</a:t>
            </a:r>
          </a:p>
        </p:txBody>
      </p:sp>
    </p:spTree>
    <p:extLst>
      <p:ext uri="{BB962C8B-B14F-4D97-AF65-F5344CB8AC3E}">
        <p14:creationId xmlns:p14="http://schemas.microsoft.com/office/powerpoint/2010/main" val="3143138625"/>
      </p:ext>
    </p:extLst>
  </p:cSld>
  <p:clrMapOvr>
    <a:masterClrMapping/>
  </p:clrMapOvr>
  <mc:AlternateContent xmlns:mc="http://schemas.openxmlformats.org/markup-compatibility/2006" xmlns:p14="http://schemas.microsoft.com/office/powerpoint/2010/main">
    <mc:Choice Requires="p14">
      <p:transition spd="slow" p14:dur="2000" advTm="109321"/>
    </mc:Choice>
    <mc:Fallback xmlns="">
      <p:transition spd="slow" advTm="10932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pPr eaLnBrk="1" hangingPunct="1">
              <a:defRPr/>
            </a:pPr>
            <a:r>
              <a:rPr lang="en-GB" dirty="0">
                <a:cs typeface="Times New Roman" pitchFamily="18" charset="0"/>
              </a:rPr>
              <a:t>Examples</a:t>
            </a:r>
            <a:endParaRPr lang="en-GB" dirty="0"/>
          </a:p>
        </p:txBody>
      </p:sp>
      <p:sp>
        <p:nvSpPr>
          <p:cNvPr id="367619" name="Rectangle 3"/>
          <p:cNvSpPr>
            <a:spLocks noGrp="1" noChangeArrowheads="1"/>
          </p:cNvSpPr>
          <p:nvPr>
            <p:ph type="body" idx="1"/>
          </p:nvPr>
        </p:nvSpPr>
        <p:spPr/>
        <p:txBody>
          <a:bodyPr>
            <a:normAutofit/>
          </a:bodyPr>
          <a:lstStyle/>
          <a:p>
            <a:pPr eaLnBrk="1" hangingPunct="1">
              <a:defRPr/>
            </a:pPr>
            <a:r>
              <a:rPr lang="en-GB" dirty="0">
                <a:cs typeface="Times New Roman" pitchFamily="18" charset="0"/>
              </a:rPr>
              <a:t>Healthy Cities</a:t>
            </a:r>
            <a:endParaRPr lang="en-GB" dirty="0"/>
          </a:p>
          <a:p>
            <a:pPr eaLnBrk="1" hangingPunct="1">
              <a:defRPr/>
            </a:pPr>
            <a:r>
              <a:rPr lang="en-GB" dirty="0">
                <a:cs typeface="Times New Roman" pitchFamily="18" charset="0"/>
              </a:rPr>
              <a:t>Health Promoting Regions</a:t>
            </a:r>
            <a:endParaRPr lang="en-GB" dirty="0"/>
          </a:p>
          <a:p>
            <a:pPr eaLnBrk="1" hangingPunct="1">
              <a:defRPr/>
            </a:pPr>
            <a:r>
              <a:rPr lang="en-GB" dirty="0">
                <a:cs typeface="Times New Roman" pitchFamily="18" charset="0"/>
              </a:rPr>
              <a:t>Healthy Schools</a:t>
            </a:r>
          </a:p>
          <a:p>
            <a:pPr eaLnBrk="1" hangingPunct="1">
              <a:defRPr/>
            </a:pPr>
            <a:r>
              <a:rPr lang="en-GB" dirty="0">
                <a:cs typeface="Times New Roman" pitchFamily="18" charset="0"/>
              </a:rPr>
              <a:t>Health Promoting Hospitals</a:t>
            </a:r>
          </a:p>
          <a:p>
            <a:pPr eaLnBrk="1" hangingPunct="1">
              <a:defRPr/>
            </a:pPr>
            <a:r>
              <a:rPr lang="en-GB" dirty="0">
                <a:cs typeface="Times New Roman" pitchFamily="18" charset="0"/>
              </a:rPr>
              <a:t>Occupational Health </a:t>
            </a:r>
          </a:p>
          <a:p>
            <a:pPr eaLnBrk="1" hangingPunct="1">
              <a:defRPr/>
            </a:pPr>
            <a:r>
              <a:rPr lang="en-GB" dirty="0">
                <a:cs typeface="Times New Roman" pitchFamily="18" charset="0"/>
              </a:rPr>
              <a:t>...</a:t>
            </a:r>
            <a:r>
              <a:rPr lang="en-GB" dirty="0"/>
              <a:t> </a:t>
            </a:r>
          </a:p>
        </p:txBody>
      </p:sp>
      <p:sp>
        <p:nvSpPr>
          <p:cNvPr id="3" name="Foliennummernplatzhalter 2"/>
          <p:cNvSpPr>
            <a:spLocks noGrp="1"/>
          </p:cNvSpPr>
          <p:nvPr>
            <p:ph type="sldNum" sz="quarter" idx="12"/>
          </p:nvPr>
        </p:nvSpPr>
        <p:spPr/>
        <p:txBody>
          <a:bodyPr/>
          <a:lstStyle/>
          <a:p>
            <a:pPr>
              <a:defRPr/>
            </a:pPr>
            <a:fld id="{6A34DDB8-D803-4404-94D7-060E2FE286AC}" type="slidenum">
              <a:rPr lang="de-DE" smtClean="0"/>
              <a:pPr>
                <a:defRPr/>
              </a:pPr>
              <a:t>8</a:t>
            </a:fld>
            <a:endParaRPr lang="de-DE" dirty="0"/>
          </a:p>
        </p:txBody>
      </p:sp>
    </p:spTree>
    <p:extLst>
      <p:ext uri="{BB962C8B-B14F-4D97-AF65-F5344CB8AC3E}">
        <p14:creationId xmlns:p14="http://schemas.microsoft.com/office/powerpoint/2010/main" val="2109796556"/>
      </p:ext>
    </p:extLst>
  </p:cSld>
  <p:clrMapOvr>
    <a:masterClrMapping/>
  </p:clrMapOvr>
  <mc:AlternateContent xmlns:mc="http://schemas.openxmlformats.org/markup-compatibility/2006" xmlns:p14="http://schemas.microsoft.com/office/powerpoint/2010/main">
    <mc:Choice Requires="p14">
      <p:transition spd="slow" p14:dur="2000" advTm="78011"/>
    </mc:Choice>
    <mc:Fallback xmlns="">
      <p:transition spd="slow" advTm="7801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eaLnBrk="1" hangingPunct="1">
              <a:defRPr/>
            </a:pPr>
            <a:r>
              <a:rPr lang="en-GB" dirty="0">
                <a:latin typeface="Arial" pitchFamily="34" charset="0"/>
                <a:cs typeface="Times New Roman" pitchFamily="18" charset="0"/>
              </a:rPr>
              <a:t>1.3 Concepts</a:t>
            </a:r>
            <a:endParaRPr lang="de-DE" dirty="0">
              <a:latin typeface="Arial" pitchFamily="34" charset="0"/>
              <a:cs typeface="Times New Roman" pitchFamily="18" charset="0"/>
            </a:endParaRPr>
          </a:p>
        </p:txBody>
      </p:sp>
      <p:sp>
        <p:nvSpPr>
          <p:cNvPr id="399363" name="Rectangle 3"/>
          <p:cNvSpPr>
            <a:spLocks noGrp="1" noChangeArrowheads="1"/>
          </p:cNvSpPr>
          <p:nvPr>
            <p:ph idx="1"/>
          </p:nvPr>
        </p:nvSpPr>
        <p:spPr/>
        <p:txBody>
          <a:bodyPr/>
          <a:lstStyle/>
          <a:p>
            <a:pPr eaLnBrk="1" hangingPunct="1">
              <a:lnSpc>
                <a:spcPct val="80000"/>
              </a:lnSpc>
              <a:buFontTx/>
              <a:buNone/>
              <a:defRPr/>
            </a:pPr>
            <a:r>
              <a:rPr lang="en-US" b="1" dirty="0"/>
              <a:t>1 International Public Health</a:t>
            </a:r>
          </a:p>
          <a:p>
            <a:pPr eaLnBrk="1" hangingPunct="1">
              <a:lnSpc>
                <a:spcPct val="80000"/>
              </a:lnSpc>
              <a:buFontTx/>
              <a:buNone/>
              <a:defRPr/>
            </a:pPr>
            <a:r>
              <a:rPr lang="en-US" dirty="0"/>
              <a:t>		1.1 Background</a:t>
            </a:r>
          </a:p>
          <a:p>
            <a:pPr eaLnBrk="1" hangingPunct="1">
              <a:lnSpc>
                <a:spcPct val="80000"/>
              </a:lnSpc>
              <a:buFontTx/>
              <a:buNone/>
              <a:defRPr/>
            </a:pPr>
            <a:r>
              <a:rPr lang="en-US" dirty="0"/>
              <a:t>		1.2 Health and Development </a:t>
            </a:r>
          </a:p>
          <a:p>
            <a:pPr eaLnBrk="1" hangingPunct="1">
              <a:lnSpc>
                <a:spcPct val="80000"/>
              </a:lnSpc>
              <a:buFontTx/>
              <a:buNone/>
              <a:defRPr/>
            </a:pPr>
            <a:r>
              <a:rPr lang="en-US" dirty="0"/>
              <a:t>		1.3 Concepts</a:t>
            </a:r>
          </a:p>
          <a:p>
            <a:pPr eaLnBrk="1" hangingPunct="1">
              <a:lnSpc>
                <a:spcPct val="80000"/>
              </a:lnSpc>
              <a:buFontTx/>
              <a:buNone/>
              <a:defRPr/>
            </a:pPr>
            <a:r>
              <a:rPr lang="en-US" dirty="0"/>
              <a:t>			1.3.1 Prevention</a:t>
            </a:r>
          </a:p>
          <a:p>
            <a:pPr eaLnBrk="1" hangingPunct="1">
              <a:lnSpc>
                <a:spcPct val="80000"/>
              </a:lnSpc>
              <a:buFontTx/>
              <a:buNone/>
              <a:defRPr/>
            </a:pPr>
            <a:r>
              <a:rPr lang="en-US" dirty="0"/>
              <a:t>			</a:t>
            </a:r>
            <a:r>
              <a:rPr lang="en-US" b="1" dirty="0"/>
              <a:t>1.3.2 Primary Health Care</a:t>
            </a:r>
          </a:p>
          <a:p>
            <a:pPr eaLnBrk="1" hangingPunct="1">
              <a:lnSpc>
                <a:spcPct val="80000"/>
              </a:lnSpc>
              <a:buFontTx/>
              <a:buNone/>
              <a:defRPr/>
            </a:pPr>
            <a:r>
              <a:rPr lang="en-US" b="1" dirty="0"/>
              <a:t>			1.3.3 Health Promotion</a:t>
            </a:r>
          </a:p>
          <a:p>
            <a:pPr eaLnBrk="1" hangingPunct="1">
              <a:lnSpc>
                <a:spcPct val="80000"/>
              </a:lnSpc>
              <a:buFontTx/>
              <a:buNone/>
              <a:defRPr/>
            </a:pPr>
            <a:r>
              <a:rPr lang="en-US" b="1" dirty="0"/>
              <a:t>			</a:t>
            </a:r>
            <a:r>
              <a:rPr lang="en-US" dirty="0"/>
              <a:t>1.3.4 Recent Developments</a:t>
            </a:r>
            <a:endParaRPr lang="en-US" b="1" dirty="0"/>
          </a:p>
        </p:txBody>
      </p:sp>
      <p:sp>
        <p:nvSpPr>
          <p:cNvPr id="2" name="Foliennummernplatzhalter 1"/>
          <p:cNvSpPr>
            <a:spLocks noGrp="1"/>
          </p:cNvSpPr>
          <p:nvPr>
            <p:ph type="sldNum" sz="quarter" idx="12"/>
          </p:nvPr>
        </p:nvSpPr>
        <p:spPr/>
        <p:txBody>
          <a:bodyPr/>
          <a:lstStyle/>
          <a:p>
            <a:pPr>
              <a:defRPr/>
            </a:pPr>
            <a:fld id="{6A34DDB8-D803-4404-94D7-060E2FE286AC}" type="slidenum">
              <a:rPr lang="de-DE" smtClean="0"/>
              <a:pPr>
                <a:defRPr/>
              </a:pPr>
              <a:t>9</a:t>
            </a:fld>
            <a:endParaRPr lang="de-DE" dirty="0"/>
          </a:p>
        </p:txBody>
      </p:sp>
    </p:spTree>
    <p:extLst>
      <p:ext uri="{BB962C8B-B14F-4D97-AF65-F5344CB8AC3E}">
        <p14:creationId xmlns:p14="http://schemas.microsoft.com/office/powerpoint/2010/main" val="1888444998"/>
      </p:ext>
    </p:extLst>
  </p:cSld>
  <p:clrMapOvr>
    <a:masterClrMapping/>
  </p:clrMapOvr>
  <mc:AlternateContent xmlns:mc="http://schemas.openxmlformats.org/markup-compatibility/2006" xmlns:p14="http://schemas.microsoft.com/office/powerpoint/2010/main">
    <mc:Choice Requires="p14">
      <p:transition spd="slow" p14:dur="2000" advTm="41026"/>
    </mc:Choice>
    <mc:Fallback xmlns="">
      <p:transition spd="slow" advTm="41026"/>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641</Words>
  <Application>Microsoft Office PowerPoint</Application>
  <PresentationFormat>Bildschirmpräsentation (4:3)</PresentationFormat>
  <Paragraphs>92</Paragraphs>
  <Slides>9</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Tahoma</vt:lpstr>
      <vt:lpstr>Times New Roman</vt:lpstr>
      <vt:lpstr>Larissa</vt:lpstr>
      <vt:lpstr>International Health Care Management  Part 1.3.3</vt:lpstr>
      <vt:lpstr>1.3 Concepts</vt:lpstr>
      <vt:lpstr>1.3.3 Health Promotion</vt:lpstr>
      <vt:lpstr>Definition</vt:lpstr>
      <vt:lpstr>Elements</vt:lpstr>
      <vt:lpstr>Health Promotion Strategies</vt:lpstr>
      <vt:lpstr>Health Promotion and Prevention</vt:lpstr>
      <vt:lpstr>Examples</vt:lpstr>
      <vt:lpstr>1.3 Concepts</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290</cp:revision>
  <cp:lastPrinted>2020-06-03T13:29:33Z</cp:lastPrinted>
  <dcterms:created xsi:type="dcterms:W3CDTF">2003-05-27T08:12:45Z</dcterms:created>
  <dcterms:modified xsi:type="dcterms:W3CDTF">2024-01-25T15:31:18Z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